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+VHITEI4ZOwvdiwlceoZw==" hashData="mcl4dn8gwi3c8+N0pEiYEFgAOTF8xe9tI/2GWxc9z73SgQ7gQ956iiTaSeEjfoZkDmoksQ19aEcj3tKlEtrx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23816-5188-4828-8350-6E5A89DAFCC3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C71A1-9038-4E2B-A300-B3F11437F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8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4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451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240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587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500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381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3752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271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522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34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505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921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7517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406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43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6C93-E184-4A66-8779-6A1AF33C969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28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69CD0-B098-4BAF-A10D-494049C07EA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41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703D-3EBD-4C85-B744-D93BC5C793F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6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1DE5-6FB0-4B7D-BC9B-A83052D03C58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2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24AF9-5CED-45FE-BF8D-A0379A603C28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97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03F68-8384-460B-9BED-5CCC1E21CAA6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3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40E48-4ED2-4422-9F85-E08C2F516399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1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D782-B82D-4D93-9B56-1AD7B7CD2ED0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5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2999D-80B9-4EF4-ADF6-86F22191104D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96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75916-B6C0-4369-AE50-4BC9FBD4BE7F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85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E8BD-DF7A-4E31-97F5-1FAF1A0C886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52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02173-4BF3-4304-B67A-7D8C71C8A379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25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tailles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329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  <p:sndAc>
          <p:stSnd loop="1">
            <p:snd r:embed="rId3" name="Escalier_._11111(1)_001.wav"/>
          </p:stSnd>
        </p:sndAc>
      </p:transition>
    </mc:Choice>
    <mc:Fallback>
      <p:transition spd="slow" advTm="8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85" b="6250"/>
          <a:stretch/>
        </p:blipFill>
        <p:spPr>
          <a:xfrm>
            <a:off x="3745621" y="616094"/>
            <a:ext cx="4700758" cy="5575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17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2040" y="628650"/>
            <a:ext cx="2967303" cy="5637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703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4306" y="600074"/>
            <a:ext cx="4186714" cy="5582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591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836" b="3852"/>
          <a:stretch/>
        </p:blipFill>
        <p:spPr>
          <a:xfrm>
            <a:off x="4248626" y="764764"/>
            <a:ext cx="3709988" cy="5328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18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3435" y="642331"/>
            <a:ext cx="3925129" cy="5549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808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9105" y="655835"/>
            <a:ext cx="3653790" cy="5536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1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2406" y="677402"/>
            <a:ext cx="4182428" cy="5503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75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4401"/>
          <a:stretch/>
        </p:blipFill>
        <p:spPr>
          <a:xfrm>
            <a:off x="3200399" y="655528"/>
            <a:ext cx="5791201" cy="5536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24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657618"/>
            <a:ext cx="4429125" cy="5530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972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0940" y="523969"/>
            <a:ext cx="3905359" cy="56679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154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91" b="3992"/>
          <a:stretch/>
        </p:blipFill>
        <p:spPr>
          <a:xfrm>
            <a:off x="4174326" y="678070"/>
            <a:ext cx="3843348" cy="5513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478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59" r="-1129" b="5624"/>
          <a:stretch/>
        </p:blipFill>
        <p:spPr>
          <a:xfrm>
            <a:off x="4046220" y="585788"/>
            <a:ext cx="4150745" cy="5680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91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550" y="628396"/>
            <a:ext cx="5574030" cy="5499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97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tailles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05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2021-01-04T18:51:24Z</dcterms:created>
  <dcterms:modified xsi:type="dcterms:W3CDTF">2021-01-04T19:59:25Z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