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d4nx7b3N3gWuACMZrf2MCA==" hashData="1yls16bN4ib2b9+SSgKP5rk8W/jg5x7ByjA1c4WlODbfLSKiL8rrGPBiHbnrWg3+wfN4tuEejuRcKriTzNJEJ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9032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294" y="66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FA23816-5188-4828-8350-6E5A89DAFCC3}" type="datetimeFigureOut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67DC71A1-9038-4E2B-A300-B3F11437F5A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3658411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22482958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12451336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82240779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590587435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6150074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63938155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81237521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71627162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17522656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519834727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4850573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9292109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775173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0406245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67DC71A1-9038-4E2B-A300-B3F11437F5A3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7943709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C46C93-E184-4A66-8779-6A1AF33C969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93328142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EC69CD0-B098-4BAF-A10D-494049C07EAB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754171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C6703D-3EBD-4C85-B744-D93BC5C793FE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130658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B1E1DE5-6FB0-4B7D-BC9B-A83052D03C58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757244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2A24AF9-5CED-45FE-BF8D-A0379A603C28}" type="datetime1">
              <a:rPr lang="fr-FR" smtClean="0"/>
              <a:t>04/01/2021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65975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1603F68-8384-460B-9BED-5CCC1E21CAA6}" type="datetime1">
              <a:rPr lang="fr-FR" smtClean="0"/>
              <a:t>04/01/2021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6683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2140E48-4ED2-4422-9F85-E08C2F516399}" type="datetime1">
              <a:rPr lang="fr-FR" smtClean="0"/>
              <a:t>04/01/2021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40126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FE3D782-B82D-4D93-9B56-1AD7B7CD2ED0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308542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2999D-80B9-4EF4-ADF6-86F22191104D}" type="datetime1">
              <a:rPr lang="fr-FR" smtClean="0"/>
              <a:t>04/01/2021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0196377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975916-B6C0-4369-AE50-4BC9FBD4BE7F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09858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7B6E8BD-DF7A-4E31-97F5-1FAF1A0C886B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895299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F02173-4BF3-4304-B67A-7D8C71C8A379}" type="datetime1">
              <a:rPr lang="fr-FR" smtClean="0"/>
              <a:t>04/01/2021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6CAAEAB-34E3-4E6D-9F59-714AC31EB9C2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382587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2.png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036320" y="563880"/>
            <a:ext cx="10153225" cy="5711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5191" y="2528619"/>
            <a:ext cx="106554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Vous me dites grandes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 tailles </a:t>
            </a:r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N°3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5"/>
          <a:srcRect l="76858" t="78042" r="2586" b="5132"/>
          <a:stretch/>
        </p:blipFill>
        <p:spPr>
          <a:xfrm>
            <a:off x="1036320" y="4652278"/>
            <a:ext cx="2214224" cy="1591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2032992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  <p:sndAc>
          <p:stSnd loop="1">
            <p:snd r:embed="rId3" name="Escalier_._11111(1)_001.wav"/>
          </p:stSnd>
        </p:sndAc>
      </p:transition>
    </mc:Choice>
    <mc:Fallback>
      <p:transition spd="slow" advTm="8000">
        <p:wedge/>
        <p:sndAc>
          <p:stSnd loop="1">
            <p:snd r:embed="rId3" name="Escalier_._11111(1)_001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0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1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14825" y="641073"/>
            <a:ext cx="3543300" cy="554603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5051760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b="2084"/>
          <a:stretch/>
        </p:blipFill>
        <p:spPr>
          <a:xfrm>
            <a:off x="4252912" y="699028"/>
            <a:ext cx="3686176" cy="545994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047035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r="-84" b="11667"/>
          <a:stretch/>
        </p:blipFill>
        <p:spPr>
          <a:xfrm>
            <a:off x="3951732" y="645286"/>
            <a:ext cx="4209288" cy="541261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7759134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6220" y="613008"/>
            <a:ext cx="4114799" cy="5652919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18184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6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300413" y="633413"/>
            <a:ext cx="5531167" cy="5531167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08080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7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046220" y="571500"/>
            <a:ext cx="4220364" cy="562038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901082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8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/>
          <a:srcRect l="-1" r="215" b="3750"/>
          <a:stretch/>
        </p:blipFill>
        <p:spPr>
          <a:xfrm>
            <a:off x="3857948" y="617379"/>
            <a:ext cx="4491343" cy="562324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2017571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9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359369" y="614363"/>
            <a:ext cx="3441329" cy="557751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416924561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10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871913" y="604644"/>
            <a:ext cx="4471987" cy="5618791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859728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80154" y="585383"/>
            <a:ext cx="4246931" cy="5680795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24715465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12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417093" y="490618"/>
            <a:ext cx="5357813" cy="5701263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5347823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13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960494" y="564357"/>
            <a:ext cx="4200526" cy="5627524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8559155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14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43325" y="642939"/>
            <a:ext cx="4750933" cy="551916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369997966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chemeClr val="accent2">
                <a:lumMod val="60000"/>
                <a:lumOff val="40000"/>
              </a:schemeClr>
            </a:gs>
            <a:gs pos="58000">
              <a:schemeClr val="accent2">
                <a:lumMod val="50000"/>
              </a:schemeClr>
            </a:gs>
            <a:gs pos="78000">
              <a:schemeClr val="accent2">
                <a:lumMod val="50000"/>
              </a:schemeClr>
            </a:gs>
            <a:gs pos="90000">
              <a:srgbClr val="FFC000"/>
            </a:gs>
          </a:gsLst>
          <a:path path="rect">
            <a:fillToRect l="50000" t="50000" r="50000" b="50000"/>
          </a:path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198120" y="152400"/>
            <a:ext cx="11811000" cy="6553200"/>
          </a:xfrm>
          <a:prstGeom prst="rect">
            <a:avLst/>
          </a:prstGeom>
          <a:noFill/>
          <a:ln w="317500" cmpd="dbl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746760" y="6266179"/>
            <a:ext cx="2743200" cy="365125"/>
          </a:xfrm>
        </p:spPr>
        <p:txBody>
          <a:bodyPr/>
          <a:lstStyle/>
          <a:p>
            <a:fld id="{9194BBC4-08F9-44DA-8541-AB6CFAED97E7}" type="datetime1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04/01/2021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4046220" y="6266178"/>
            <a:ext cx="4114800" cy="365125"/>
          </a:xfrm>
        </p:spPr>
        <p:txBody>
          <a:bodyPr/>
          <a:lstStyle/>
          <a:p>
            <a:r>
              <a:rPr lang="fr-FR" sz="18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18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9" name="Image 8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36320" y="563880"/>
            <a:ext cx="10153225" cy="5711189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31580" y="6311264"/>
            <a:ext cx="2743200" cy="365125"/>
          </a:xfrm>
        </p:spPr>
        <p:txBody>
          <a:bodyPr/>
          <a:lstStyle/>
          <a:p>
            <a:fld id="{C6CAAEAB-34E3-4E6D-9F59-714AC31EB9C2}" type="slidenum">
              <a:rPr lang="fr-FR" sz="1800" b="1" smtClean="0">
                <a:solidFill>
                  <a:schemeClr val="bg1"/>
                </a:solidFill>
                <a:latin typeface="Magneto" panose="04030805050802020D02" pitchFamily="82" charset="0"/>
              </a:rPr>
              <a:t>15</a:t>
            </a:fld>
            <a:endParaRPr lang="fr-FR" sz="1800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8" name="Rectangle 7"/>
          <p:cNvSpPr/>
          <p:nvPr/>
        </p:nvSpPr>
        <p:spPr>
          <a:xfrm>
            <a:off x="785191" y="2528619"/>
            <a:ext cx="10655481" cy="2123658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Vous me dites grandes</a:t>
            </a:r>
          </a:p>
          <a:p>
            <a:pPr algn="ctr"/>
            <a:r>
              <a:rPr lang="fr-FR" sz="6600" b="1" spc="50" dirty="0" smtClean="0">
                <a:ln w="0">
                  <a:solidFill>
                    <a:srgbClr val="FF0000"/>
                  </a:solidFill>
                </a:ln>
                <a:solidFill>
                  <a:schemeClr val="bg2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  <a:innerShdw blurRad="63500" dist="50800" dir="13500000">
                    <a:srgbClr val="000000">
                      <a:alpha val="50000"/>
                    </a:srgbClr>
                  </a:innerShdw>
                </a:effectLst>
                <a:latin typeface="Magneto" panose="04030805050802020D02" pitchFamily="82" charset="0"/>
              </a:rPr>
              <a:t>tailles </a:t>
            </a:r>
            <a:endParaRPr lang="fr-FR" sz="6600" b="1" cap="none" spc="50" dirty="0">
              <a:ln w="0">
                <a:solidFill>
                  <a:srgbClr val="FF0000"/>
                </a:solidFill>
              </a:ln>
              <a:solidFill>
                <a:schemeClr val="bg2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  <a:innerShdw blurRad="63500" dist="50800" dir="13500000">
                  <a:srgbClr val="000000">
                    <a:alpha val="50000"/>
                  </a:srgbClr>
                </a:innerShdw>
              </a:effectLst>
              <a:latin typeface="Magneto" panose="04030805050802020D02" pitchFamily="82" charset="0"/>
            </a:endParaRPr>
          </a:p>
        </p:txBody>
      </p:sp>
      <p:pic>
        <p:nvPicPr>
          <p:cNvPr id="10" name="Image 9"/>
          <p:cNvPicPr>
            <a:picLocks noChangeAspect="1"/>
          </p:cNvPicPr>
          <p:nvPr/>
        </p:nvPicPr>
        <p:blipFill rotWithShape="1">
          <a:blip r:embed="rId4"/>
          <a:srcRect l="76858" t="78042" r="2586" b="5132"/>
          <a:stretch/>
        </p:blipFill>
        <p:spPr>
          <a:xfrm>
            <a:off x="1036320" y="4652278"/>
            <a:ext cx="2214224" cy="1591838"/>
          </a:xfrm>
          <a:prstGeom prst="rect">
            <a:avLst/>
          </a:prstGeom>
          <a:effectLst>
            <a:softEdge rad="127000"/>
          </a:effectLst>
        </p:spPr>
      </p:pic>
    </p:spTree>
    <p:extLst>
      <p:ext uri="{BB962C8B-B14F-4D97-AF65-F5344CB8AC3E}">
        <p14:creationId xmlns:p14="http://schemas.microsoft.com/office/powerpoint/2010/main" val="14260517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8000">
        <p:wedge/>
      </p:transition>
    </mc:Choice>
    <mc:Fallback>
      <p:transition spd="slow" advTm="8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1" presetClass="entr" presetSubtype="8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1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6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7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35</TotalTime>
  <Words>102</Words>
  <Application>Microsoft Office PowerPoint</Application>
  <PresentationFormat>Grand écran</PresentationFormat>
  <Paragraphs>64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4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0" baseType="lpstr">
      <vt:lpstr>Arial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9</cp:revision>
  <dcterms:created xsi:type="dcterms:W3CDTF">2021-01-04T18:51:24Z</dcterms:created>
  <dcterms:modified xsi:type="dcterms:W3CDTF">2021-01-04T19:46:06Z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