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3h8lyQf98zJ/v05H0wCzg==" hashData="M5AezHUjxO3KVssuCRGghWDFKlZQGgc5A8O3lqmRffQ30dVPAIoh0bdLVTFIkInpVyqrur8Yx05Tv6mwMUFr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3816-5188-4828-8350-6E5A89DAFCC3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71A1-9038-4E2B-A300-B3F11437F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8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4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40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58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500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1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375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27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522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34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05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921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751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40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43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6C93-E184-4A66-8779-6A1AF33C969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8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69CD0-B098-4BAF-A10D-494049C07EA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4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703D-3EBD-4C85-B744-D93BC5C793F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6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1DE5-6FB0-4B7D-BC9B-A83052D03C5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4AF9-5CED-45FE-BF8D-A0379A603C2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7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3F68-8384-460B-9BED-5CCC1E21CAA6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40E48-4ED2-4422-9F85-E08C2F516399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D782-B82D-4D93-9B56-1AD7B7CD2ED0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5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2999D-80B9-4EF4-ADF6-86F22191104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96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75916-B6C0-4369-AE50-4BC9FBD4BE7F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85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E8BD-DF7A-4E31-97F5-1FAF1A0C886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02173-4BF3-4304-B67A-7D8C71C8A379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25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tailles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329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  <p:sndAc>
          <p:stSnd loop="1">
            <p:snd r:embed="rId3" name="Escalier_._11111(1)_001.wav"/>
          </p:stSnd>
        </p:sndAc>
      </p:transition>
    </mc:Choice>
    <mc:Fallback>
      <p:transition spd="slow" advTm="8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423" y="689371"/>
            <a:ext cx="3854866" cy="5502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17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713" y="653653"/>
            <a:ext cx="9901238" cy="5569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703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775" y="714375"/>
            <a:ext cx="9857037" cy="5482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59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0" y="653380"/>
            <a:ext cx="8858250" cy="5539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1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738" y="614410"/>
            <a:ext cx="4972050" cy="5618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80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714076"/>
            <a:ext cx="4700588" cy="5477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616203"/>
            <a:ext cx="7458075" cy="5618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7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44" b="6250"/>
          <a:stretch/>
        </p:blipFill>
        <p:spPr>
          <a:xfrm>
            <a:off x="3943350" y="545172"/>
            <a:ext cx="4305300" cy="5721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24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9" b="7771"/>
          <a:stretch/>
        </p:blipFill>
        <p:spPr>
          <a:xfrm>
            <a:off x="4046220" y="607219"/>
            <a:ext cx="4211856" cy="5584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72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0013" y="699492"/>
            <a:ext cx="4367213" cy="5459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15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4" y="648531"/>
            <a:ext cx="7329486" cy="5493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47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5190" y="575211"/>
            <a:ext cx="5341620" cy="5690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663372"/>
            <a:ext cx="8758648" cy="5528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97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tailles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05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2021-01-04T18:51:24Z</dcterms:created>
  <dcterms:modified xsi:type="dcterms:W3CDTF">2021-01-04T19:34:26Z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