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E0LtiObVIBuXfyCnGG1g==" hashData="9mNita7YhG6ZT2H/jc/wkPljRo8fRtHUO2L739kbXJ6zbLDnkSTgEsPSvYH+nrOjJx6v9sKTiXJMXqsxNB4D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23816-5188-4828-8350-6E5A89DAFCC3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C71A1-9038-4E2B-A300-B3F11437F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8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4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451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240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587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500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81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375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271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522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34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505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921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751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406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43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6C93-E184-4A66-8779-6A1AF33C969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28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69CD0-B098-4BAF-A10D-494049C07EA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41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703D-3EBD-4C85-B744-D93BC5C793F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6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1DE5-6FB0-4B7D-BC9B-A83052D03C5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2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24AF9-5CED-45FE-BF8D-A0379A603C2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7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03F68-8384-460B-9BED-5CCC1E21CAA6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3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40E48-4ED2-4422-9F85-E08C2F516399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1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D782-B82D-4D93-9B56-1AD7B7CD2ED0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5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2999D-80B9-4EF4-ADF6-86F22191104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96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75916-B6C0-4369-AE50-4BC9FBD4BE7F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85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E8BD-DF7A-4E31-97F5-1FAF1A0C886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52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02173-4BF3-4304-B67A-7D8C71C8A379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25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tailles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329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  <p:sndAc>
          <p:stSnd loop="1">
            <p:snd r:embed="rId3" name="Escalier_._11111(1)_001.wav"/>
          </p:stSnd>
        </p:sndAc>
      </p:transition>
    </mc:Choice>
    <mc:Fallback>
      <p:transition spd="slow" advTm="8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880" y="745806"/>
            <a:ext cx="9585960" cy="5392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17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960" y="737235"/>
            <a:ext cx="9677400" cy="5443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703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1480" y="722475"/>
            <a:ext cx="3749040" cy="5413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591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32" b="7778"/>
          <a:stretch/>
        </p:blipFill>
        <p:spPr>
          <a:xfrm>
            <a:off x="4304563" y="724158"/>
            <a:ext cx="3598113" cy="5467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18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1495" t="-45" r="291" b="33085"/>
          <a:stretch/>
        </p:blipFill>
        <p:spPr>
          <a:xfrm>
            <a:off x="3882389" y="686420"/>
            <a:ext cx="4442461" cy="5485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80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6640" y="612819"/>
            <a:ext cx="5029200" cy="5666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1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91" b="50000"/>
          <a:stretch/>
        </p:blipFill>
        <p:spPr>
          <a:xfrm>
            <a:off x="2562335" y="706439"/>
            <a:ext cx="7067329" cy="5445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75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0666" r="-1349"/>
          <a:stretch/>
        </p:blipFill>
        <p:spPr>
          <a:xfrm>
            <a:off x="2355738" y="619739"/>
            <a:ext cx="7480523" cy="5572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24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530" y="758678"/>
            <a:ext cx="4486508" cy="5433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972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5" y="677649"/>
            <a:ext cx="8265931" cy="5514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154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3282" y="667181"/>
            <a:ext cx="5400675" cy="5524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478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75" y="571500"/>
            <a:ext cx="42862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91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591" y="601898"/>
            <a:ext cx="5016817" cy="5589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97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tailles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05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2021-01-04T18:51:24Z</dcterms:created>
  <dcterms:modified xsi:type="dcterms:W3CDTF">2021-01-04T19:18:15Z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