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16F6B-906B-4B1B-9C93-46F93D92AD9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B8FC-6F9C-458A-93EC-729571313CC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0001287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67777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286908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858411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58345" cy="74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0144164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58345" cy="74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4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644097" cy="741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01222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1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0001288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1"/>
            <a:ext cx="101441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429784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01221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9538"/>
            <a:ext cx="9143999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286907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01221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Affichage à l'écran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latop</dc:creator>
  <cp:lastModifiedBy>latop</cp:lastModifiedBy>
  <cp:revision>10</cp:revision>
  <dcterms:created xsi:type="dcterms:W3CDTF">2021-10-03T18:35:35Z</dcterms:created>
  <dcterms:modified xsi:type="dcterms:W3CDTF">2021-10-03T20:13:13Z</dcterms:modified>
</cp:coreProperties>
</file>