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8"/>
  </p:notesMasterIdLst>
  <p:handoutMasterIdLst>
    <p:handoutMasterId r:id="rId19"/>
  </p:handoutMasterIdLst>
  <p:sldIdLst>
    <p:sldId id="259" r:id="rId2"/>
    <p:sldId id="260" r:id="rId3"/>
    <p:sldId id="261" r:id="rId4"/>
    <p:sldId id="262" r:id="rId5"/>
    <p:sldId id="263" r:id="rId6"/>
    <p:sldId id="264" r:id="rId7"/>
    <p:sldId id="267" r:id="rId8"/>
    <p:sldId id="266" r:id="rId9"/>
    <p:sldId id="265" r:id="rId10"/>
    <p:sldId id="268" r:id="rId11"/>
    <p:sldId id="269" r:id="rId12"/>
    <p:sldId id="270" r:id="rId13"/>
    <p:sldId id="271" r:id="rId14"/>
    <p:sldId id="272" r:id="rId15"/>
    <p:sldId id="279" r:id="rId16"/>
    <p:sldId id="278"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QeyNy83emRMgtV991tphw==" hashData="0lgD4wJo1wUwWaEak7U2jCZfBGojSzZfOPGowKlI9sQmKqypGhz6cGnxDriGMILV0kC5O9V9jCQeyAis9PoRV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30713185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8201" r="-806"/>
          <a:stretch/>
        </p:blipFill>
        <p:spPr>
          <a:xfrm>
            <a:off x="357809" y="265043"/>
            <a:ext cx="11595652" cy="6378644"/>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par </a:t>
            </a:r>
            <a:r>
              <a:rPr lang="fr-FR" sz="8000" b="1" dirty="0" smtClean="0">
                <a:ln>
                  <a:solidFill>
                    <a:schemeClr val="bg1"/>
                  </a:solidFill>
                </a:ln>
                <a:solidFill>
                  <a:schemeClr val="tx1"/>
                </a:solidFill>
              </a:rPr>
              <a:t>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98359" y="1088677"/>
            <a:ext cx="9995280" cy="4524315"/>
          </a:xfrm>
          <a:prstGeom prst="rect">
            <a:avLst/>
          </a:prstGeom>
        </p:spPr>
        <p:txBody>
          <a:bodyPr wrap="square">
            <a:spAutoFit/>
          </a:bodyPr>
          <a:lstStyle/>
          <a:p>
            <a:r>
              <a:rPr lang="fr-FR" sz="7200" b="1" dirty="0" smtClean="0">
                <a:ln>
                  <a:solidFill>
                    <a:srgbClr val="FFFF00"/>
                  </a:solidFill>
                </a:ln>
              </a:rPr>
              <a:t>PELICAN </a:t>
            </a:r>
            <a:r>
              <a:rPr lang="fr-FR" sz="7200" b="1" dirty="0">
                <a:ln>
                  <a:solidFill>
                    <a:srgbClr val="FFFF00"/>
                  </a:solidFill>
                </a:ln>
              </a:rPr>
              <a:t>POINT, UN PHARE AU MILIEU DES </a:t>
            </a:r>
            <a:r>
              <a:rPr lang="fr-FR" sz="7200" b="1" dirty="0" smtClean="0">
                <a:ln>
                  <a:solidFill>
                    <a:srgbClr val="FFFF00"/>
                  </a:solidFill>
                </a:ln>
              </a:rPr>
              <a:t>VENTS AFRIQUE </a:t>
            </a:r>
            <a:r>
              <a:rPr lang="fr-FR" sz="7200" b="1" dirty="0">
                <a:ln>
                  <a:solidFill>
                    <a:srgbClr val="FFFF00"/>
                  </a:solidFill>
                </a:ln>
              </a:rPr>
              <a:t>AUSTRALE, NAMIBIE</a:t>
            </a:r>
            <a:endParaRPr lang="fr-FR" sz="72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119808" y="934789"/>
            <a:ext cx="9952383" cy="4832092"/>
          </a:xfrm>
          <a:prstGeom prst="rect">
            <a:avLst/>
          </a:prstGeom>
        </p:spPr>
        <p:txBody>
          <a:bodyPr wrap="square">
            <a:spAutoFit/>
          </a:bodyPr>
          <a:lstStyle/>
          <a:p>
            <a:r>
              <a:rPr lang="fr-FR" sz="2800" b="1" dirty="0" smtClean="0">
                <a:ln>
                  <a:solidFill>
                    <a:srgbClr val="FFFF00"/>
                  </a:solidFill>
                </a:ln>
              </a:rPr>
              <a:t>On </a:t>
            </a:r>
            <a:r>
              <a:rPr lang="fr-FR" sz="2800" b="1" dirty="0">
                <a:ln>
                  <a:solidFill>
                    <a:srgbClr val="FFFF00"/>
                  </a:solidFill>
                </a:ln>
              </a:rPr>
              <a:t>se sent loin, très loin de tout…. Le </a:t>
            </a:r>
            <a:r>
              <a:rPr lang="fr-FR" sz="2800" b="1" dirty="0" err="1">
                <a:ln>
                  <a:solidFill>
                    <a:srgbClr val="FFFF00"/>
                  </a:solidFill>
                </a:ln>
              </a:rPr>
              <a:t>Pelican</a:t>
            </a:r>
            <a:r>
              <a:rPr lang="fr-FR" sz="2800" b="1" dirty="0">
                <a:ln>
                  <a:solidFill>
                    <a:srgbClr val="FFFF00"/>
                  </a:solidFill>
                </a:ln>
              </a:rPr>
              <a:t> Point Lodge est situé juste à côté de l’ancien phare de </a:t>
            </a:r>
            <a:r>
              <a:rPr lang="fr-FR" sz="2800" b="1" dirty="0" err="1">
                <a:ln>
                  <a:solidFill>
                    <a:srgbClr val="FFFF00"/>
                  </a:solidFill>
                </a:ln>
              </a:rPr>
              <a:t>Walvis</a:t>
            </a:r>
            <a:r>
              <a:rPr lang="fr-FR" sz="2800" b="1" dirty="0">
                <a:ln>
                  <a:solidFill>
                    <a:srgbClr val="FFFF00"/>
                  </a:solidFill>
                </a:ln>
              </a:rPr>
              <a:t> </a:t>
            </a:r>
            <a:r>
              <a:rPr lang="fr-FR" sz="2800" b="1" dirty="0" err="1">
                <a:ln>
                  <a:solidFill>
                    <a:srgbClr val="FFFF00"/>
                  </a:solidFill>
                </a:ln>
              </a:rPr>
              <a:t>Bay</a:t>
            </a:r>
            <a:r>
              <a:rPr lang="fr-FR" sz="2800" b="1" dirty="0">
                <a:ln>
                  <a:solidFill>
                    <a:srgbClr val="FFFF00"/>
                  </a:solidFill>
                </a:ln>
              </a:rPr>
              <a:t> sur une bande de sable battue par les vents et occupée par une impressionnante colonie de phoques. L’isolement est d’ailleurs bien réel puisqu’il faut faire presque 45 minutes de 4×4 à travers des marais salants pour arriver au lodge.</a:t>
            </a:r>
          </a:p>
          <a:p>
            <a:endParaRPr lang="fr-FR" sz="2800" b="1" dirty="0">
              <a:ln>
                <a:solidFill>
                  <a:srgbClr val="FFFF00"/>
                </a:solidFill>
              </a:ln>
            </a:endParaRPr>
          </a:p>
          <a:p>
            <a:r>
              <a:rPr lang="fr-FR" sz="2800" b="1" dirty="0">
                <a:ln>
                  <a:solidFill>
                    <a:srgbClr val="FFFF00"/>
                  </a:solidFill>
                </a:ln>
              </a:rPr>
              <a:t>Nous arrivons avec un grand soleil et 27 degrés. Les filles sont ravies de profiter de la plage et de la mer et seraient même bien restées un jour de plus. Par mauvais temps, l’endroit doit peut-être paraitre très austère et sombre.</a:t>
            </a:r>
            <a:endParaRPr lang="fr-FR" sz="2800" b="1" dirty="0">
              <a:ln>
                <a:solidFill>
                  <a:srgbClr val="FFFF00"/>
                </a:solidFill>
              </a:ln>
            </a:endParaRP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3245"/>
            <a:ext cx="8355917" cy="6266938"/>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2016" y="335842"/>
            <a:ext cx="8187967" cy="6140975"/>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97267" y="317241"/>
            <a:ext cx="8247746" cy="6185810"/>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0462" y="335384"/>
            <a:ext cx="4625750" cy="6167666"/>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9566" y="360264"/>
            <a:ext cx="4627985" cy="6170647"/>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6" y="317241"/>
            <a:ext cx="8337256" cy="6252942"/>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331237"/>
            <a:ext cx="8318595" cy="6238946"/>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331237"/>
            <a:ext cx="8318595" cy="6238946"/>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8229" y="335382"/>
            <a:ext cx="4627984" cy="6170645"/>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a:stretch>
            <a:fillRect/>
          </a:stretch>
        </p:blipFill>
        <p:spPr>
          <a:xfrm>
            <a:off x="1907755" y="331237"/>
            <a:ext cx="8318595" cy="6238946"/>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906" y="335384"/>
            <a:ext cx="4665306" cy="6220408"/>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2245" y="335383"/>
            <a:ext cx="4683967" cy="6245289"/>
          </a:xfrm>
          <a:prstGeom prst="rect">
            <a:avLst/>
          </a:prstGeom>
          <a:effectLst>
            <a:softEdge rad="127000"/>
          </a:effectLst>
        </p:spPr>
      </p:pic>
    </p:spTree>
    <p:extLst>
      <p:ext uri="{BB962C8B-B14F-4D97-AF65-F5344CB8AC3E}">
        <p14:creationId xmlns:p14="http://schemas.microsoft.com/office/powerpoint/2010/main" val="418265918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8201" y="237467"/>
            <a:ext cx="11595597" cy="6383065"/>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16</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113</TotalTime>
  <Words>394</Words>
  <Application>Microsoft Office PowerPoint</Application>
  <PresentationFormat>Grand écran</PresentationFormat>
  <Paragraphs>71</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2019-07-13T13:50:14Z</dcterms:created>
  <dcterms:modified xsi:type="dcterms:W3CDTF">2019-09-10T16:02:21Z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