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V6Ck25XbLW8J/xZuiae/g==" hashData="82UxMjfhJBdS3f9YK2gX4t2b+N3M71dXMaiInto/o9FkmVndgv470lKzkXzRSAF3T0OcJ+ZBCidUBS7piAlGt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71959" y="335796"/>
            <a:ext cx="11453248" cy="6199323"/>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720839"/>
            <a:ext cx="9267986" cy="3416320"/>
          </a:xfrm>
          <a:prstGeom prst="rect">
            <a:avLst/>
          </a:prstGeom>
        </p:spPr>
        <p:txBody>
          <a:bodyPr wrap="square">
            <a:spAutoFit/>
          </a:bodyPr>
          <a:lstStyle/>
          <a:p>
            <a:r>
              <a:rPr lang="fr-FR" sz="7200" b="1" dirty="0">
                <a:ln>
                  <a:solidFill>
                    <a:srgbClr val="FFFF00"/>
                  </a:solidFill>
                </a:ln>
              </a:rPr>
              <a:t>QOROKWE CAMP, AU FIL DU DELTA DE L’OKAVANGO…</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693866"/>
          </a:xfrm>
          <a:prstGeom prst="rect">
            <a:avLst/>
          </a:prstGeom>
        </p:spPr>
        <p:txBody>
          <a:bodyPr wrap="square">
            <a:spAutoFit/>
          </a:bodyPr>
          <a:lstStyle/>
          <a:p>
            <a:r>
              <a:rPr lang="fr-FR" sz="2800" b="1" dirty="0">
                <a:ln>
                  <a:solidFill>
                    <a:srgbClr val="FFFF00"/>
                  </a:solidFill>
                </a:ln>
              </a:rPr>
              <a:t>Arriver dans le Delta de l’Okavango est déjà toute une aventure… Nous grimpons dans un petit avion sur le tarmac de Maun au Botswana et c’est là que le spectacle commence. C’est du ciel qu’on appréhende le mieux cet incroyable Delta qui ne verra jamais l’Océan puisque ses eaux iront mourir dans le mythique désert du Kalahari. Sous nos pieds, se déroule un immense dédale marécageux fait de centaines de canaux étroits, d’alluvions et de petites iles. Chaque année, c’est paradoxalement au moment de la saison sèche (</a:t>
            </a:r>
            <a:r>
              <a:rPr lang="fr-FR" sz="2800" b="1" dirty="0" err="1">
                <a:ln>
                  <a:solidFill>
                    <a:srgbClr val="FFFF00"/>
                  </a:solidFill>
                </a:ln>
              </a:rPr>
              <a:t>mai-septembre</a:t>
            </a:r>
            <a:r>
              <a:rPr lang="fr-FR" sz="2800" b="1" dirty="0">
                <a:ln>
                  <a:solidFill>
                    <a:srgbClr val="FFFF00"/>
                  </a:solidFill>
                </a:ln>
              </a:rPr>
              <a:t>), que ces terres sont inondées par une crue à l’arrivée des eaux venant des hauts plateaux de l’Angola. De l’avion, nous apercevons des girafes et des hordes d’éléphants qui évoluent dans ce décor incroyable. Il n’y a pas de barrières, pas de limites, une immensité sauvage s’étale sous nos pieds.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298173"/>
            <a:ext cx="8362679" cy="627200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56904" y="318053"/>
            <a:ext cx="8287025" cy="621526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03374" y="301487"/>
            <a:ext cx="4638261" cy="6184348"/>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308113"/>
            <a:ext cx="8349427" cy="6262070"/>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6" y="301486"/>
            <a:ext cx="4691270" cy="625502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9043"/>
            <a:ext cx="8322922" cy="6242192"/>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311" y="328915"/>
            <a:ext cx="11455377" cy="620016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100</TotalTime>
  <Words>419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2019-07-13T13:50:14Z</dcterms:created>
  <dcterms:modified xsi:type="dcterms:W3CDTF">2019-09-10T13:42:00Z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