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7"/>
  </p:notesMasterIdLst>
  <p:handoutMasterIdLst>
    <p:handoutMasterId r:id="rId18"/>
  </p:handoutMasterIdLst>
  <p:sldIdLst>
    <p:sldId id="259" r:id="rId2"/>
    <p:sldId id="260" r:id="rId3"/>
    <p:sldId id="261" r:id="rId4"/>
    <p:sldId id="262" r:id="rId5"/>
    <p:sldId id="263" r:id="rId6"/>
    <p:sldId id="264" r:id="rId7"/>
    <p:sldId id="265" r:id="rId8"/>
    <p:sldId id="266" r:id="rId9"/>
    <p:sldId id="267" r:id="rId10"/>
    <p:sldId id="270" r:id="rId11"/>
    <p:sldId id="268" r:id="rId12"/>
    <p:sldId id="269" r:id="rId13"/>
    <p:sldId id="271" r:id="rId14"/>
    <p:sldId id="272" r:id="rId15"/>
    <p:sldId id="278" r:id="rId16"/>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9tAulnZ87fmC5LT+XTfmw==" hashData="AYDiRGBdWSOx/AUWu36PO1qaY6nKhirn5IWTdo2mMCA2TzpkH45NtvB1ikEaRpT/WtXuJSBZ11KSVegiqkyrJw=="/>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11/09/2019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11/09/2019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11/09/2019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11/09/2019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11/09/2019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11/09/2019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11/09/2019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a16="http://schemas.microsoft.com/office/drawing/2014/main" xmlns=""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r="-113"/>
          <a:stretch/>
        </p:blipFill>
        <p:spPr>
          <a:xfrm>
            <a:off x="366733" y="307077"/>
            <a:ext cx="11480710" cy="6232800"/>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a:t>
            </a:r>
            <a:r>
              <a:rPr lang="fr-FR" sz="8000" b="1" dirty="0" smtClean="0">
                <a:ln>
                  <a:solidFill>
                    <a:schemeClr val="bg1"/>
                  </a:solidFill>
                </a:ln>
                <a:solidFill>
                  <a:schemeClr val="tx1"/>
                </a:solidFill>
              </a:rPr>
              <a:t>N°2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2082724" y="1720839"/>
            <a:ext cx="8026550" cy="3416320"/>
          </a:xfrm>
          <a:prstGeom prst="rect">
            <a:avLst/>
          </a:prstGeom>
        </p:spPr>
        <p:txBody>
          <a:bodyPr wrap="square">
            <a:spAutoFit/>
          </a:bodyPr>
          <a:lstStyle/>
          <a:p>
            <a:r>
              <a:rPr lang="fr-FR" sz="7200" b="1" dirty="0" smtClean="0">
                <a:ln>
                  <a:solidFill>
                    <a:srgbClr val="FFFF00"/>
                  </a:solidFill>
                </a:ln>
              </a:rPr>
              <a:t>KAYA </a:t>
            </a:r>
            <a:r>
              <a:rPr lang="fr-FR" sz="7200" b="1" dirty="0">
                <a:ln>
                  <a:solidFill>
                    <a:srgbClr val="FFFF00"/>
                  </a:solidFill>
                </a:ln>
              </a:rPr>
              <a:t>MAWA, LE PARADIS EST EN AFRIQUE…</a:t>
            </a: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2146851" y="1012953"/>
            <a:ext cx="7898296" cy="4832092"/>
          </a:xfrm>
          <a:prstGeom prst="rect">
            <a:avLst/>
          </a:prstGeom>
        </p:spPr>
        <p:txBody>
          <a:bodyPr wrap="square">
            <a:spAutoFit/>
          </a:bodyPr>
          <a:lstStyle/>
          <a:p>
            <a:r>
              <a:rPr lang="fr-FR" sz="2800" b="1" dirty="0" smtClean="0">
                <a:ln>
                  <a:solidFill>
                    <a:srgbClr val="FFFF00"/>
                  </a:solidFill>
                </a:ln>
              </a:rPr>
              <a:t>Autant </a:t>
            </a:r>
            <a:r>
              <a:rPr lang="fr-FR" sz="2800" b="1" dirty="0">
                <a:ln>
                  <a:solidFill>
                    <a:srgbClr val="FFFF00"/>
                  </a:solidFill>
                </a:ln>
              </a:rPr>
              <a:t>vous prévenir tout de suite, j’ai trouvé mon paradis africain ! Si vous me cherchez, je suis à Kaya </a:t>
            </a:r>
            <a:r>
              <a:rPr lang="fr-FR" sz="2800" b="1" dirty="0" err="1">
                <a:ln>
                  <a:solidFill>
                    <a:srgbClr val="FFFF00"/>
                  </a:solidFill>
                </a:ln>
              </a:rPr>
              <a:t>Mawa</a:t>
            </a:r>
            <a:r>
              <a:rPr lang="fr-FR" sz="2800" b="1" dirty="0">
                <a:ln>
                  <a:solidFill>
                    <a:srgbClr val="FFFF00"/>
                  </a:solidFill>
                </a:ln>
              </a:rPr>
              <a:t>… Situé sur la petite ile de </a:t>
            </a:r>
            <a:r>
              <a:rPr lang="fr-FR" sz="2800" b="1" dirty="0" err="1">
                <a:ln>
                  <a:solidFill>
                    <a:srgbClr val="FFFF00"/>
                  </a:solidFill>
                </a:ln>
              </a:rPr>
              <a:t>Likoma</a:t>
            </a:r>
            <a:r>
              <a:rPr lang="fr-FR" sz="2800" b="1" dirty="0">
                <a:ln>
                  <a:solidFill>
                    <a:srgbClr val="FFFF00"/>
                  </a:solidFill>
                </a:ln>
              </a:rPr>
              <a:t>, au milieu du lac Malawi, j’aime tout de cet endroit ! Sa longue plage de sable doré bordée par des eaux cristallines, ses chambres (à peine une dizaine) donnant sur la plage ou jouissant de pontons privés plongeant dans le lac, sa décoration simple et raffinée à la fois, le soucis du détail, les sourires omniprésents et les petites attentions de chaque instant.</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32030"/>
            <a:ext cx="8322922" cy="6234063"/>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2324"/>
            <a:ext cx="8375932" cy="6273769"/>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2324"/>
            <a:ext cx="8375932" cy="6273769"/>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3" name="Image 2"/>
          <p:cNvPicPr>
            <a:picLocks noChangeAspect="1"/>
          </p:cNvPicPr>
          <p:nvPr/>
        </p:nvPicPr>
        <p:blipFill>
          <a:blip r:embed="rId3"/>
          <a:stretch>
            <a:fillRect/>
          </a:stretch>
        </p:blipFill>
        <p:spPr>
          <a:xfrm>
            <a:off x="1907755" y="313530"/>
            <a:ext cx="8349427" cy="6251199"/>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17690" y="307767"/>
            <a:ext cx="4626788" cy="6169050"/>
          </a:xfrm>
          <a:prstGeom prst="rect">
            <a:avLst/>
          </a:prstGeom>
          <a:effectLst>
            <a:softEdge rad="127000"/>
          </a:effectLst>
        </p:spPr>
      </p:pic>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21234" y="344475"/>
            <a:ext cx="4653434" cy="6204579"/>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907755" y="283766"/>
            <a:ext cx="8389183" cy="6280964"/>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3" name="Image 2"/>
          <p:cNvPicPr>
            <a:picLocks noChangeAspect="1"/>
          </p:cNvPicPr>
          <p:nvPr/>
        </p:nvPicPr>
        <p:blipFill>
          <a:blip r:embed="rId3"/>
          <a:stretch>
            <a:fillRect/>
          </a:stretch>
        </p:blipFill>
        <p:spPr>
          <a:xfrm>
            <a:off x="1907755" y="308113"/>
            <a:ext cx="8349427" cy="6262070"/>
          </a:xfrm>
          <a:prstGeom prst="rect">
            <a:avLst/>
          </a:prstGeom>
          <a:effectLst>
            <a:softEdge rad="127000"/>
          </a:effectLst>
        </p:spPr>
      </p:pic>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34306" y="335204"/>
            <a:ext cx="4672234" cy="6229645"/>
          </a:xfrm>
          <a:prstGeom prst="rect">
            <a:avLst/>
          </a:prstGeom>
          <a:effectLst>
            <a:softEdge rad="127000"/>
          </a:effectLst>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21234" y="356230"/>
            <a:ext cx="4640693" cy="6187591"/>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3" name="Image 2"/>
          <p:cNvPicPr>
            <a:picLocks noChangeAspect="1"/>
          </p:cNvPicPr>
          <p:nvPr/>
        </p:nvPicPr>
        <p:blipFill>
          <a:blip r:embed="rId3"/>
          <a:stretch>
            <a:fillRect/>
          </a:stretch>
        </p:blipFill>
        <p:spPr>
          <a:xfrm>
            <a:off x="1907756" y="333376"/>
            <a:ext cx="8322922" cy="6231354"/>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3" name="Image 2"/>
          <p:cNvPicPr>
            <a:picLocks noChangeAspect="1"/>
          </p:cNvPicPr>
          <p:nvPr/>
        </p:nvPicPr>
        <p:blipFill>
          <a:blip r:embed="rId3"/>
          <a:stretch>
            <a:fillRect/>
          </a:stretch>
        </p:blipFill>
        <p:spPr>
          <a:xfrm>
            <a:off x="1907756" y="323454"/>
            <a:ext cx="8336174" cy="6241276"/>
          </a:xfrm>
          <a:prstGeom prst="rect">
            <a:avLst/>
          </a:prstGeom>
          <a:effectLst>
            <a:softEdge rad="127000"/>
          </a:effectLst>
        </p:spPr>
      </p:pic>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56991" y="310322"/>
            <a:ext cx="4678017" cy="6237356"/>
          </a:xfrm>
          <a:prstGeom prst="rect">
            <a:avLst/>
          </a:prstGeom>
          <a:effectLst>
            <a:softEdge rad="127000"/>
          </a:effectLst>
        </p:spPr>
      </p:pic>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6118" y="310625"/>
            <a:ext cx="11479763" cy="6236749"/>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120</TotalTime>
  <Words>366</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25</cp:revision>
  <dcterms:created xsi:type="dcterms:W3CDTF">2019-07-13T13:50:14Z</dcterms:created>
  <dcterms:modified xsi:type="dcterms:W3CDTF">2019-09-11T16:41:55Z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