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7"/>
  </p:notesMasterIdLst>
  <p:handoutMasterIdLst>
    <p:handoutMasterId r:id="rId18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8" r:id="rId16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mNKjU6g+qb1cxlMt2ds/Q==" hashData="yLMGyayzyy0YQxR2Qez5+CYyoiK5lKmL31x7eO0aiJUheOZIAGOi/7/Fa+yCqfcRoSFZyzJs0LSEGRnGyRrHx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10/09/2019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35809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75000"/>
              </a:schemeClr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10/09/2019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959" y="335796"/>
            <a:ext cx="11453248" cy="619932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ivre en pleine nature 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Mareputation1111_001.wav"/>
          </p:stSnd>
        </p:sndAc>
      </p:transition>
    </mc:Choice>
    <mc:Fallback>
      <p:transition spd="slow" advTm="13000">
        <p:newsflash/>
        <p:sndAc>
          <p:stSnd loop="1">
            <p:snd r:embed="rId3" name="Mareputation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4713" y="2242482"/>
            <a:ext cx="108476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</a:rPr>
              <a:t>MANIÈRES </a:t>
            </a:r>
            <a:r>
              <a:rPr lang="fr-FR" sz="7200" b="1" dirty="0">
                <a:ln>
                  <a:solidFill>
                    <a:srgbClr val="FFFF00"/>
                  </a:solidFill>
                </a:ln>
              </a:rPr>
              <a:t>DE VISITER LE BOTSWANA</a:t>
            </a:r>
            <a:endParaRPr lang="fr-FR" sz="7200" b="1" dirty="0">
              <a:ln>
                <a:solidFill>
                  <a:srgbClr val="FFFF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078" y="934789"/>
            <a:ext cx="97138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</a:rPr>
              <a:t>Le </a:t>
            </a:r>
            <a:r>
              <a:rPr lang="fr-FR" sz="2800" b="1" dirty="0">
                <a:ln>
                  <a:solidFill>
                    <a:srgbClr val="FFFF00"/>
                  </a:solidFill>
                </a:ln>
              </a:rPr>
              <a:t>Botswana est l’un des pays les plus sauvages d’Afrique. Le tourisme y est totalement maitrisé et clairement limité pour privilégier un éco-tourisme de luxe. Les budgets de ce genre de voyage sont donc, en général, extrêmement élevés. Pourtant il y a quand même des solutions adaptées à tous les portefeuilles. Dans mon article précédent, je vous livrais les incontournables du Botswana et voici maintenant 5 manières très différentes de visiter ce superbe pays, de la plus luxueuse à la plus économique. Dans tous les cas, préparez-vous à une vraie aventure africaine !</a:t>
            </a:r>
            <a:endParaRPr lang="fr-FR" sz="2800" b="1" dirty="0">
              <a:ln>
                <a:solidFill>
                  <a:srgbClr val="FFFF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18051"/>
            <a:ext cx="8336174" cy="6252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18053"/>
            <a:ext cx="8336173" cy="6252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5" y="319155"/>
            <a:ext cx="4678017" cy="6237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18051"/>
            <a:ext cx="8336174" cy="6252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616" y="319154"/>
            <a:ext cx="4664767" cy="6219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18051"/>
            <a:ext cx="8336174" cy="6252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366" y="301486"/>
            <a:ext cx="4691270" cy="625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8173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3618" y="301486"/>
            <a:ext cx="4678018" cy="6237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311" y="328915"/>
            <a:ext cx="11455377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Vivre en pleine nature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10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103</TotalTime>
  <Words>364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2019-07-13T13:50:14Z</dcterms:created>
  <dcterms:modified xsi:type="dcterms:W3CDTF">2019-09-10T14:16:55Z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