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YLrp2Zlz06xq7jsYnzvuw==" hashData="yYT7oT+wuIldXqLE5dX4soYc0AHf2PKiAEQDqFas4wMRofPKP848N2iyr0puqZwgLcssqqSBmw+P9cLrJ7zcm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9</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3512" y="463826"/>
            <a:ext cx="8938077" cy="5961627"/>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7096" y="477078"/>
            <a:ext cx="7924800" cy="5943600"/>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453540" y="437321"/>
            <a:ext cx="11274634" cy="5974187"/>
          </a:xfrm>
          <a:prstGeom prst="rect">
            <a:avLst/>
          </a:prstGeom>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17443"/>
            <a:ext cx="10611678" cy="5969069"/>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270" y="416339"/>
            <a:ext cx="8971721" cy="5981148"/>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41172"/>
            <a:ext cx="7951304" cy="5955803"/>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11392"/>
            <a:ext cx="7991061" cy="5985583"/>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702365" y="420260"/>
            <a:ext cx="10827026" cy="5995466"/>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4" y="437427"/>
            <a:ext cx="8998227" cy="5956827"/>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16765" y="442843"/>
            <a:ext cx="8958470" cy="5972314"/>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07096" y="440948"/>
            <a:ext cx="7977808" cy="5976104"/>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2019-08-19T16:39:17Z</dcterms:created>
  <dcterms:modified xsi:type="dcterms:W3CDTF">2019-08-19T18:45:01Z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