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0" r:id="rId4"/>
    <p:sldId id="259" r:id="rId5"/>
    <p:sldId id="261" r:id="rId6"/>
    <p:sldId id="262" r:id="rId7"/>
    <p:sldId id="263" r:id="rId8"/>
    <p:sldId id="264" r:id="rId9"/>
    <p:sldId id="266" r:id="rId10"/>
    <p:sldId id="267" r:id="rId11"/>
    <p:sldId id="265" r:id="rId12"/>
    <p:sldId id="268" r:id="rId13"/>
    <p:sldId id="269" r:id="rId14"/>
    <p:sldId id="270" r:id="rId15"/>
    <p:sldId id="271" r:id="rId16"/>
    <p:sldId id="257"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Y9Uur+PZwj5t9FXX2xhVw==" hashData="zxMRO7+RcOz35ABotyEWlBFivl521Sg0MMj4nm5hQEOkOdlt2lPLO02jG8JW1CfhihWx05FWKFsTe5phz6r8+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N° </a:t>
            </a:r>
            <a:r>
              <a:rPr lang="fr-FR" sz="11500" b="1" dirty="0" smtClean="0">
                <a:ln>
                  <a:solidFill>
                    <a:schemeClr val="accent6">
                      <a:lumMod val="50000"/>
                    </a:schemeClr>
                  </a:solidFill>
                </a:ln>
                <a:solidFill>
                  <a:schemeClr val="bg1"/>
                </a:solidFill>
                <a:latin typeface="Brush Script MT" panose="03060802040406070304" pitchFamily="66" charset="0"/>
              </a:rPr>
              <a:t>7</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37322"/>
            <a:ext cx="7951304" cy="5963478"/>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934817" y="435831"/>
            <a:ext cx="8362122" cy="5958012"/>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31245"/>
            <a:ext cx="7964557" cy="5965730"/>
          </a:xfrm>
          <a:prstGeom prst="rect">
            <a:avLst/>
          </a:prstGeom>
          <a:effectLst>
            <a:softEdge rad="127000"/>
          </a:effectLst>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80591" y="425208"/>
            <a:ext cx="8044070" cy="5997703"/>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43270" y="439454"/>
            <a:ext cx="8945217" cy="5952635"/>
          </a:xfrm>
          <a:prstGeom prst="rect">
            <a:avLst/>
          </a:prstGeom>
          <a:effectLst>
            <a:softEdge rad="127000"/>
          </a:effectLst>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758223" y="443197"/>
            <a:ext cx="10744663" cy="5933442"/>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46852" y="437321"/>
            <a:ext cx="7938052" cy="5953539"/>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72209" y="442057"/>
            <a:ext cx="9660834" cy="5965702"/>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56522" y="433793"/>
            <a:ext cx="8918713" cy="5963827"/>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69774" y="440128"/>
            <a:ext cx="8905461" cy="5942371"/>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31021"/>
            <a:ext cx="7964557" cy="5966177"/>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C’était</a:t>
            </a: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388</Words>
  <Application>Microsoft Office PowerPoint</Application>
  <PresentationFormat>Grand écran</PresentationFormat>
  <Paragraphs>73</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2019-08-19T16:39:17Z</dcterms:created>
  <dcterms:modified xsi:type="dcterms:W3CDTF">2019-08-19T18:20:04Z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