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0" r:id="rId4"/>
    <p:sldId id="259" r:id="rId5"/>
    <p:sldId id="261" r:id="rId6"/>
    <p:sldId id="262" r:id="rId7"/>
    <p:sldId id="263" r:id="rId8"/>
    <p:sldId id="264" r:id="rId9"/>
    <p:sldId id="266" r:id="rId10"/>
    <p:sldId id="267" r:id="rId11"/>
    <p:sldId id="265" r:id="rId12"/>
    <p:sldId id="268" r:id="rId13"/>
    <p:sldId id="269" r:id="rId14"/>
    <p:sldId id="270" r:id="rId15"/>
    <p:sldId id="271" r:id="rId16"/>
    <p:sldId id="257"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EopUQCK1J/dPF4x4+dSA==" hashData="J4WsIouLshO5vr47gfIkC3ibzqBj94AOVHKwj35hX2HanfFQkKvoyLmS93WP6l/U3JliMvuTQxaP8rhWLWYRn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8" autoAdjust="0"/>
    <p:restoredTop sz="94660"/>
  </p:normalViewPr>
  <p:slideViewPr>
    <p:cSldViewPr snapToGrid="0" showGuides="1">
      <p:cViewPr varScale="1">
        <p:scale>
          <a:sx n="80" d="100"/>
          <a:sy n="80" d="100"/>
        </p:scale>
        <p:origin x="96" y="10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N° </a:t>
            </a:r>
            <a:r>
              <a:rPr lang="fr-FR" sz="11500" b="1" dirty="0" smtClean="0">
                <a:ln>
                  <a:solidFill>
                    <a:schemeClr val="accent6">
                      <a:lumMod val="50000"/>
                    </a:schemeClr>
                  </a:solidFill>
                </a:ln>
                <a:solidFill>
                  <a:schemeClr val="bg1"/>
                </a:solidFill>
                <a:latin typeface="Brush Script MT" panose="03060802040406070304" pitchFamily="66" charset="0"/>
              </a:rPr>
              <a:t>6</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
          <a:stretch/>
        </p:blipFill>
        <p:spPr>
          <a:xfrm>
            <a:off x="3531151" y="474535"/>
            <a:ext cx="5058496" cy="5936974"/>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56522" y="443572"/>
            <a:ext cx="8918713" cy="5944357"/>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47261"/>
            <a:ext cx="7938052" cy="5953539"/>
          </a:xfrm>
          <a:prstGeom prst="rect">
            <a:avLst/>
          </a:prstGeom>
          <a:effectLst>
            <a:softEdge rad="127000"/>
          </a:effectLst>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43270" y="439454"/>
            <a:ext cx="8945217" cy="5952636"/>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961323" y="426508"/>
            <a:ext cx="8322364" cy="5966978"/>
          </a:xfrm>
          <a:prstGeom prst="rect">
            <a:avLst/>
          </a:prstGeom>
          <a:effectLst>
            <a:softEdge rad="127000"/>
          </a:effectLst>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643269" y="441500"/>
            <a:ext cx="8958469" cy="5939854"/>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577008" y="454973"/>
            <a:ext cx="9011479" cy="5965599"/>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126436" y="450949"/>
            <a:ext cx="9978886" cy="5932465"/>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980661" y="453158"/>
            <a:ext cx="10257182" cy="5936344"/>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20348" y="441172"/>
            <a:ext cx="7964556" cy="5965729"/>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451652" y="445924"/>
            <a:ext cx="7288696" cy="5966151"/>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C’était</a:t>
            </a: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TotalTime>
  <Words>388</Words>
  <Application>Microsoft Office PowerPoint</Application>
  <PresentationFormat>Grand écran</PresentationFormat>
  <Paragraphs>73</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11</cp:revision>
  <dcterms:created xsi:type="dcterms:W3CDTF">2019-08-19T16:39:17Z</dcterms:created>
  <dcterms:modified xsi:type="dcterms:W3CDTF">2019-08-19T18:09:32Z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