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8" r:id="rId3"/>
    <p:sldId id="260" r:id="rId4"/>
    <p:sldId id="259" r:id="rId5"/>
    <p:sldId id="261" r:id="rId6"/>
    <p:sldId id="262" r:id="rId7"/>
    <p:sldId id="271" r:id="rId8"/>
    <p:sldId id="263" r:id="rId9"/>
    <p:sldId id="264" r:id="rId10"/>
    <p:sldId id="266" r:id="rId11"/>
    <p:sldId id="267" r:id="rId12"/>
    <p:sldId id="265" r:id="rId13"/>
    <p:sldId id="268" r:id="rId14"/>
    <p:sldId id="269" r:id="rId15"/>
    <p:sldId id="270" r:id="rId16"/>
    <p:sldId id="257"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vso9G+g31Vfn0Il5CQ15w==" hashData="9JiOxV6FP9Hu+N1INcbRdGWT9XatQ7IjYgZyMVAtUBoz/2YTLPaun+pTQjG0uH/Ht0Y8syvFx5WcVQCWHnhZD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8" autoAdjust="0"/>
    <p:restoredTop sz="94660"/>
  </p:normalViewPr>
  <p:slideViewPr>
    <p:cSldViewPr snapToGrid="0" showGuides="1">
      <p:cViewPr varScale="1">
        <p:scale>
          <a:sx n="80" d="100"/>
          <a:sy n="80" d="100"/>
        </p:scale>
        <p:origin x="9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0A2AF-BF61-4457-B617-277CE4A88BC3}" type="datetimeFigureOut">
              <a:rPr lang="fr-FR" smtClean="0"/>
              <a:t>19/08/2019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45C143-6B4B-4B09-A9C9-CD811E91DB34}" type="slidenum">
              <a:rPr lang="fr-FR" smtClean="0"/>
              <a:t>‹N°›</a:t>
            </a:fld>
            <a:endParaRPr lang="fr-FR"/>
          </a:p>
        </p:txBody>
      </p:sp>
    </p:spTree>
    <p:extLst>
      <p:ext uri="{BB962C8B-B14F-4D97-AF65-F5344CB8AC3E}">
        <p14:creationId xmlns:p14="http://schemas.microsoft.com/office/powerpoint/2010/main" val="3276738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a:t>
            </a:fld>
            <a:endParaRPr lang="fr-FR"/>
          </a:p>
        </p:txBody>
      </p:sp>
    </p:spTree>
    <p:extLst>
      <p:ext uri="{BB962C8B-B14F-4D97-AF65-F5344CB8AC3E}">
        <p14:creationId xmlns:p14="http://schemas.microsoft.com/office/powerpoint/2010/main" val="1078786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2</a:t>
            </a:fld>
            <a:endParaRPr lang="fr-FR"/>
          </a:p>
        </p:txBody>
      </p:sp>
    </p:spTree>
    <p:extLst>
      <p:ext uri="{BB962C8B-B14F-4D97-AF65-F5344CB8AC3E}">
        <p14:creationId xmlns:p14="http://schemas.microsoft.com/office/powerpoint/2010/main" val="2030609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3</a:t>
            </a:fld>
            <a:endParaRPr lang="fr-FR"/>
          </a:p>
        </p:txBody>
      </p:sp>
    </p:spTree>
    <p:extLst>
      <p:ext uri="{BB962C8B-B14F-4D97-AF65-F5344CB8AC3E}">
        <p14:creationId xmlns:p14="http://schemas.microsoft.com/office/powerpoint/2010/main" val="151297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4</a:t>
            </a:fld>
            <a:endParaRPr lang="fr-FR"/>
          </a:p>
        </p:txBody>
      </p:sp>
    </p:spTree>
    <p:extLst>
      <p:ext uri="{BB962C8B-B14F-4D97-AF65-F5344CB8AC3E}">
        <p14:creationId xmlns:p14="http://schemas.microsoft.com/office/powerpoint/2010/main" val="381526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5</a:t>
            </a:fld>
            <a:endParaRPr lang="fr-FR"/>
          </a:p>
        </p:txBody>
      </p:sp>
    </p:spTree>
    <p:extLst>
      <p:ext uri="{BB962C8B-B14F-4D97-AF65-F5344CB8AC3E}">
        <p14:creationId xmlns:p14="http://schemas.microsoft.com/office/powerpoint/2010/main" val="2478921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6</a:t>
            </a:fld>
            <a:endParaRPr lang="fr-FR"/>
          </a:p>
        </p:txBody>
      </p:sp>
    </p:spTree>
    <p:extLst>
      <p:ext uri="{BB962C8B-B14F-4D97-AF65-F5344CB8AC3E}">
        <p14:creationId xmlns:p14="http://schemas.microsoft.com/office/powerpoint/2010/main" val="4013248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7</a:t>
            </a:fld>
            <a:endParaRPr lang="fr-FR"/>
          </a:p>
        </p:txBody>
      </p:sp>
    </p:spTree>
    <p:extLst>
      <p:ext uri="{BB962C8B-B14F-4D97-AF65-F5344CB8AC3E}">
        <p14:creationId xmlns:p14="http://schemas.microsoft.com/office/powerpoint/2010/main" val="470454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8</a:t>
            </a:fld>
            <a:endParaRPr lang="fr-FR"/>
          </a:p>
        </p:txBody>
      </p:sp>
    </p:spTree>
    <p:extLst>
      <p:ext uri="{BB962C8B-B14F-4D97-AF65-F5344CB8AC3E}">
        <p14:creationId xmlns:p14="http://schemas.microsoft.com/office/powerpoint/2010/main" val="8661175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9</a:t>
            </a:fld>
            <a:endParaRPr lang="fr-FR"/>
          </a:p>
        </p:txBody>
      </p:sp>
    </p:spTree>
    <p:extLst>
      <p:ext uri="{BB962C8B-B14F-4D97-AF65-F5344CB8AC3E}">
        <p14:creationId xmlns:p14="http://schemas.microsoft.com/office/powerpoint/2010/main" val="40308498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10</a:t>
            </a:fld>
            <a:endParaRPr lang="fr-FR"/>
          </a:p>
        </p:txBody>
      </p:sp>
    </p:spTree>
    <p:extLst>
      <p:ext uri="{BB962C8B-B14F-4D97-AF65-F5344CB8AC3E}">
        <p14:creationId xmlns:p14="http://schemas.microsoft.com/office/powerpoint/2010/main" val="31065210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11</a:t>
            </a:fld>
            <a:endParaRPr lang="fr-FR"/>
          </a:p>
        </p:txBody>
      </p:sp>
    </p:spTree>
    <p:extLst>
      <p:ext uri="{BB962C8B-B14F-4D97-AF65-F5344CB8AC3E}">
        <p14:creationId xmlns:p14="http://schemas.microsoft.com/office/powerpoint/2010/main" val="2617492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12</a:t>
            </a:fld>
            <a:endParaRPr lang="fr-FR"/>
          </a:p>
        </p:txBody>
      </p:sp>
    </p:spTree>
    <p:extLst>
      <p:ext uri="{BB962C8B-B14F-4D97-AF65-F5344CB8AC3E}">
        <p14:creationId xmlns:p14="http://schemas.microsoft.com/office/powerpoint/2010/main" val="2635508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13</a:t>
            </a:fld>
            <a:endParaRPr lang="fr-FR"/>
          </a:p>
        </p:txBody>
      </p:sp>
    </p:spTree>
    <p:extLst>
      <p:ext uri="{BB962C8B-B14F-4D97-AF65-F5344CB8AC3E}">
        <p14:creationId xmlns:p14="http://schemas.microsoft.com/office/powerpoint/2010/main" val="8410282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14</a:t>
            </a:fld>
            <a:endParaRPr lang="fr-FR"/>
          </a:p>
        </p:txBody>
      </p:sp>
    </p:spTree>
    <p:extLst>
      <p:ext uri="{BB962C8B-B14F-4D97-AF65-F5344CB8AC3E}">
        <p14:creationId xmlns:p14="http://schemas.microsoft.com/office/powerpoint/2010/main" val="41097933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15</a:t>
            </a:fld>
            <a:endParaRPr lang="fr-FR"/>
          </a:p>
        </p:txBody>
      </p:sp>
    </p:spTree>
    <p:extLst>
      <p:ext uri="{BB962C8B-B14F-4D97-AF65-F5344CB8AC3E}">
        <p14:creationId xmlns:p14="http://schemas.microsoft.com/office/powerpoint/2010/main" val="32346186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16</a:t>
            </a:fld>
            <a:endParaRPr lang="fr-FR"/>
          </a:p>
        </p:txBody>
      </p:sp>
    </p:spTree>
    <p:extLst>
      <p:ext uri="{BB962C8B-B14F-4D97-AF65-F5344CB8AC3E}">
        <p14:creationId xmlns:p14="http://schemas.microsoft.com/office/powerpoint/2010/main" val="1522495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F6A3EDB-2D3D-4A5B-B331-F4825A8F5AA4}"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24453525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32A9812-26C7-4617-8CAD-EBEDFE9DBFF7}"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22269549"/>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0CA89BC-3785-498D-A2A9-B32DB363E1D0}"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628766096"/>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44F9180-3068-414A-B997-F7D3ECA77307}"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03886993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84A9090-EA60-4216-B765-7B07B47AE2FB}" type="datetime1">
              <a:rPr lang="fr-FR" smtClean="0"/>
              <a:t>19/08/2019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7383497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D901573-9D78-41A6-996F-081E31483F16}" type="datetime1">
              <a:rPr lang="fr-FR" smtClean="0"/>
              <a:t>19/08/2019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97896680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CE04514-FFE7-4A2D-A719-B6141FD281AA}" type="datetime1">
              <a:rPr lang="fr-FR" smtClean="0"/>
              <a:t>19/08/2019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364688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FB50E0-DF8B-4F87-A3F9-1BECE0D7B002}"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92148934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2C84C50-FE5D-4CF3-A527-C5F4A6DB8CB3}"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163554575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9B344C-BF50-4356-A392-25075904184C}"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05116811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BB2E0FC-DE58-4CE8-80A7-DFD022A14906}"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26812000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AF7636-41DC-4FD7-8291-03CDB322B120}" type="datetime1">
              <a:rPr lang="fr-FR" smtClean="0"/>
              <a:t>19/08/2019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303B41-1CB1-4FDF-91B2-50B08ECC42FD}" type="slidenum">
              <a:rPr lang="fr-FR" smtClean="0"/>
              <a:t>‹N°›</a:t>
            </a:fld>
            <a:endParaRPr lang="fr-FR"/>
          </a:p>
        </p:txBody>
      </p:sp>
    </p:spTree>
    <p:extLst>
      <p:ext uri="{BB962C8B-B14F-4D97-AF65-F5344CB8AC3E}">
        <p14:creationId xmlns:p14="http://schemas.microsoft.com/office/powerpoint/2010/main" val="3718219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39291" y="203508"/>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a:t>
            </a:fld>
            <a:endParaRPr lang="fr-FR" b="1" dirty="0">
              <a:solidFill>
                <a:srgbClr val="FF0000"/>
              </a:solidFill>
            </a:endParaRPr>
          </a:p>
        </p:txBody>
      </p:sp>
      <p:sp>
        <p:nvSpPr>
          <p:cNvPr id="10" name="Rectangle 9"/>
          <p:cNvSpPr/>
          <p:nvPr/>
        </p:nvSpPr>
        <p:spPr>
          <a:xfrm>
            <a:off x="2414819" y="422523"/>
            <a:ext cx="7336530" cy="5401479"/>
          </a:xfrm>
          <a:prstGeom prst="rect">
            <a:avLst/>
          </a:prstGeom>
        </p:spPr>
        <p:txBody>
          <a:bodyPr wrap="square">
            <a:spAutoFit/>
          </a:bodyPr>
          <a:lstStyle/>
          <a:p>
            <a:r>
              <a:rPr lang="fr-FR" sz="11500" b="1" dirty="0">
                <a:ln>
                  <a:solidFill>
                    <a:schemeClr val="accent6">
                      <a:lumMod val="50000"/>
                    </a:schemeClr>
                  </a:solidFill>
                </a:ln>
                <a:solidFill>
                  <a:schemeClr val="bg1"/>
                </a:solidFill>
                <a:latin typeface="Brush Script MT" panose="03060802040406070304" pitchFamily="66" charset="0"/>
              </a:rPr>
              <a:t>V</a:t>
            </a:r>
            <a:r>
              <a:rPr lang="fr-FR" sz="11500" b="1" dirty="0" smtClean="0">
                <a:ln>
                  <a:solidFill>
                    <a:schemeClr val="accent6">
                      <a:lumMod val="50000"/>
                    </a:schemeClr>
                  </a:solidFill>
                </a:ln>
                <a:solidFill>
                  <a:schemeClr val="bg1"/>
                </a:solidFill>
                <a:latin typeface="Brush Script MT" panose="03060802040406070304" pitchFamily="66" charset="0"/>
              </a:rPr>
              <a:t>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N° </a:t>
            </a:r>
            <a:r>
              <a:rPr lang="fr-FR" sz="11500" b="1" dirty="0" smtClean="0">
                <a:ln>
                  <a:solidFill>
                    <a:schemeClr val="accent6">
                      <a:lumMod val="50000"/>
                    </a:schemeClr>
                  </a:solidFill>
                </a:ln>
                <a:solidFill>
                  <a:schemeClr val="bg1"/>
                </a:solidFill>
                <a:latin typeface="Brush Script MT" panose="03060802040406070304" pitchFamily="66" charset="0"/>
              </a:rPr>
              <a:t>5</a:t>
            </a:r>
            <a:endParaRPr lang="fr-FR" sz="11500" b="1" dirty="0" smtClean="0">
              <a:ln>
                <a:solidFill>
                  <a:schemeClr val="accent6">
                    <a:lumMod val="50000"/>
                  </a:schemeClr>
                </a:solidFill>
              </a:ln>
              <a:solidFill>
                <a:schemeClr val="bg1"/>
              </a:solidFill>
              <a:latin typeface="Brush Script MT" panose="03060802040406070304" pitchFamily="66" charset="0"/>
            </a:endParaRP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577108036"/>
      </p:ext>
    </p:extLst>
  </p:cSld>
  <p:clrMapOvr>
    <a:masterClrMapping/>
  </p:clrMapOvr>
  <mc:AlternateContent xmlns:mc="http://schemas.openxmlformats.org/markup-compatibility/2006">
    <mc:Choice xmlns:p14="http://schemas.microsoft.com/office/powerpoint/2010/main" Requires="p14">
      <p:transition spd="slow" p14:dur="7500" advTm="13000">
        <p:dissolve/>
        <p:sndAc>
          <p:stSnd loop="1">
            <p:snd r:embed="rId3" name="Douce France .. 10 03 2011_001.wav"/>
          </p:stSnd>
        </p:sndAc>
      </p:transition>
    </mc:Choice>
    <mc:Fallback>
      <p:transition spd="slow" advTm="13000">
        <p:dissolve/>
        <p:sndAc>
          <p:stSnd loop="1">
            <p:snd r:embed="rId3" name="Douce France .. 10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500" dirty="0" smtClean="0">
                <a:ln>
                  <a:solidFill>
                    <a:schemeClr val="accent6">
                      <a:lumMod val="50000"/>
                    </a:schemeClr>
                  </a:solidFill>
                </a:ln>
                <a:latin typeface="Brush Script MT" panose="03060802040406070304" pitchFamily="66" charset="0"/>
              </a:rPr>
              <a:t>Entre mer et campagne</a:t>
            </a:r>
          </a:p>
          <a:p>
            <a:pPr algn="ctr"/>
            <a:r>
              <a:rPr lang="fr-FR" sz="11500" dirty="0" smtClean="0">
                <a:ln>
                  <a:solidFill>
                    <a:schemeClr val="accent6">
                      <a:lumMod val="50000"/>
                    </a:schemeClr>
                  </a:solidFill>
                </a:ln>
                <a:latin typeface="Brush Script MT" panose="03060802040406070304" pitchFamily="66" charset="0"/>
              </a:rPr>
              <a:t> en pays de Caux</a:t>
            </a:r>
            <a:endParaRPr lang="fr-FR" sz="11500" dirty="0">
              <a:ln>
                <a:solidFill>
                  <a:schemeClr val="accent6">
                    <a:lumMod val="50000"/>
                  </a:schemeClr>
                </a:solidFill>
              </a:ln>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2</a:t>
            </a:fld>
            <a:endParaRPr lang="fr-FR" b="1" dirty="0">
              <a:solidFill>
                <a:srgbClr val="FF0000"/>
              </a:solidFill>
            </a:endParaRPr>
          </a:p>
        </p:txBody>
      </p:sp>
    </p:spTree>
    <p:extLst>
      <p:ext uri="{BB962C8B-B14F-4D97-AF65-F5344CB8AC3E}">
        <p14:creationId xmlns:p14="http://schemas.microsoft.com/office/powerpoint/2010/main" val="61115191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smtClean="0">
                <a:latin typeface="Brush Script MT" panose="03060802040406070304" pitchFamily="66" charset="0"/>
              </a:rPr>
              <a:t>Entre Fécamp et Dieppe, installé sur le plateau de Caux surplombant les falaises de la Côte d'Albâtre, Veules-les-Roses offre tous les attraits d'un village entre mer et campagne. Avant de se jeter dans la Manche, la Veules, le "plus petit fleuve de France", propose un parcours verdoyant et fleuri au fil des moulins et des chaumières, tandis que villas et cabines de bains rappellent les origines de la station balnéaire. Un double visage que l'on retrouve également dans l'assiette où produits de la pêche se mêlent au cresson cultivé aux sources de la Veules.</a:t>
            </a:r>
            <a:endParaRPr lang="fr-FR" sz="4000" b="1" dirty="0">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3</a:t>
            </a:fld>
            <a:endParaRPr lang="fr-FR" b="1" dirty="0">
              <a:solidFill>
                <a:srgbClr val="FF0000"/>
              </a:solidFill>
            </a:endParaRPr>
          </a:p>
        </p:txBody>
      </p:sp>
    </p:spTree>
    <p:extLst>
      <p:ext uri="{BB962C8B-B14F-4D97-AF65-F5344CB8AC3E}">
        <p14:creationId xmlns:p14="http://schemas.microsoft.com/office/powerpoint/2010/main" val="161293205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4</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7380" y="454279"/>
            <a:ext cx="4672739" cy="5929772"/>
          </a:xfrm>
          <a:prstGeom prst="rect">
            <a:avLst/>
          </a:prstGeom>
        </p:spPr>
      </p:pic>
    </p:spTree>
    <p:extLst>
      <p:ext uri="{BB962C8B-B14F-4D97-AF65-F5344CB8AC3E}">
        <p14:creationId xmlns:p14="http://schemas.microsoft.com/office/powerpoint/2010/main" val="151654750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5</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03512" y="434756"/>
            <a:ext cx="8967371" cy="5976753"/>
          </a:xfrm>
          <a:prstGeom prst="rect">
            <a:avLst/>
          </a:prstGeom>
          <a:effectLst>
            <a:softEdge rad="127000"/>
          </a:effectLst>
        </p:spPr>
      </p:pic>
    </p:spTree>
    <p:extLst>
      <p:ext uri="{BB962C8B-B14F-4D97-AF65-F5344CB8AC3E}">
        <p14:creationId xmlns:p14="http://schemas.microsoft.com/office/powerpoint/2010/main" val="234611566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892026" y="443198"/>
            <a:ext cx="10397616" cy="5971603"/>
          </a:xfrm>
          <a:prstGeom prst="rect">
            <a:avLst/>
          </a:prstGeom>
          <a:effectLst>
            <a:softEdge rad="127000"/>
          </a:effectLst>
        </p:spPr>
      </p:pic>
    </p:spTree>
    <p:extLst>
      <p:ext uri="{BB962C8B-B14F-4D97-AF65-F5344CB8AC3E}">
        <p14:creationId xmlns:p14="http://schemas.microsoft.com/office/powerpoint/2010/main" val="132401800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9634" y="271220"/>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961321" y="439643"/>
            <a:ext cx="8295861" cy="5959671"/>
          </a:xfrm>
          <a:prstGeom prst="rect">
            <a:avLst/>
          </a:prstGeom>
          <a:effectLst>
            <a:softEdge rad="127000"/>
          </a:effectLst>
        </p:spPr>
      </p:pic>
    </p:spTree>
    <p:extLst>
      <p:ext uri="{BB962C8B-B14F-4D97-AF65-F5344CB8AC3E}">
        <p14:creationId xmlns:p14="http://schemas.microsoft.com/office/powerpoint/2010/main" val="407776898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793762" y="417443"/>
            <a:ext cx="10656116" cy="5994065"/>
          </a:xfrm>
          <a:prstGeom prst="rect">
            <a:avLst/>
          </a:prstGeom>
          <a:effectLst>
            <a:softEdge rad="127000"/>
          </a:effectLst>
        </p:spPr>
      </p:pic>
    </p:spTree>
    <p:extLst>
      <p:ext uri="{BB962C8B-B14F-4D97-AF65-F5344CB8AC3E}">
        <p14:creationId xmlns:p14="http://schemas.microsoft.com/office/powerpoint/2010/main" val="310304743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9634" y="271220"/>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30017" y="430073"/>
            <a:ext cx="8971722" cy="5971391"/>
          </a:xfrm>
          <a:prstGeom prst="rect">
            <a:avLst/>
          </a:prstGeom>
          <a:effectLst>
            <a:softEdge rad="127000"/>
          </a:effectLst>
        </p:spPr>
      </p:pic>
    </p:spTree>
    <p:extLst>
      <p:ext uri="{BB962C8B-B14F-4D97-AF65-F5344CB8AC3E}">
        <p14:creationId xmlns:p14="http://schemas.microsoft.com/office/powerpoint/2010/main" val="36129846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489630" y="450574"/>
            <a:ext cx="11227437" cy="5940647"/>
          </a:xfrm>
          <a:prstGeom prst="rect">
            <a:avLst/>
          </a:prstGeom>
        </p:spPr>
      </p:pic>
    </p:spTree>
    <p:extLst>
      <p:ext uri="{BB962C8B-B14F-4D97-AF65-F5344CB8AC3E}">
        <p14:creationId xmlns:p14="http://schemas.microsoft.com/office/powerpoint/2010/main" val="349089176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07096" y="437322"/>
            <a:ext cx="7977808" cy="5983356"/>
          </a:xfrm>
          <a:prstGeom prst="rect">
            <a:avLst/>
          </a:prstGeom>
          <a:effectLst>
            <a:softEdge rad="127000"/>
          </a:effectLst>
        </p:spPr>
      </p:pic>
    </p:spTree>
    <p:extLst>
      <p:ext uri="{BB962C8B-B14F-4D97-AF65-F5344CB8AC3E}">
        <p14:creationId xmlns:p14="http://schemas.microsoft.com/office/powerpoint/2010/main" val="162762044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73951" y="468359"/>
            <a:ext cx="5244098" cy="6070553"/>
          </a:xfrm>
          <a:prstGeom prst="rect">
            <a:avLst/>
          </a:prstGeom>
          <a:effectLst>
            <a:softEdge rad="127000"/>
          </a:effectLst>
        </p:spPr>
      </p:pic>
    </p:spTree>
    <p:extLst>
      <p:ext uri="{BB962C8B-B14F-4D97-AF65-F5344CB8AC3E}">
        <p14:creationId xmlns:p14="http://schemas.microsoft.com/office/powerpoint/2010/main" val="31611217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56521" y="445251"/>
            <a:ext cx="8918713" cy="5941014"/>
          </a:xfrm>
          <a:prstGeom prst="rect">
            <a:avLst/>
          </a:prstGeom>
          <a:effectLst>
            <a:softEdge rad="127000"/>
          </a:effectLst>
        </p:spPr>
      </p:pic>
    </p:spTree>
    <p:extLst>
      <p:ext uri="{BB962C8B-B14F-4D97-AF65-F5344CB8AC3E}">
        <p14:creationId xmlns:p14="http://schemas.microsoft.com/office/powerpoint/2010/main" val="364210721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56521" y="451678"/>
            <a:ext cx="8905461" cy="5936974"/>
          </a:xfrm>
          <a:prstGeom prst="rect">
            <a:avLst/>
          </a:prstGeom>
          <a:effectLst>
            <a:softEdge rad="127000"/>
          </a:effectLst>
        </p:spPr>
      </p:pic>
    </p:spTree>
    <p:extLst>
      <p:ext uri="{BB962C8B-B14F-4D97-AF65-F5344CB8AC3E}">
        <p14:creationId xmlns:p14="http://schemas.microsoft.com/office/powerpoint/2010/main" val="183879639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33600" y="457200"/>
            <a:ext cx="7924800" cy="5943600"/>
          </a:xfrm>
          <a:prstGeom prst="rect">
            <a:avLst/>
          </a:prstGeom>
          <a:effectLst>
            <a:softEdge rad="127000"/>
          </a:effectLst>
        </p:spPr>
      </p:pic>
    </p:spTree>
    <p:extLst>
      <p:ext uri="{BB962C8B-B14F-4D97-AF65-F5344CB8AC3E}">
        <p14:creationId xmlns:p14="http://schemas.microsoft.com/office/powerpoint/2010/main" val="147833332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28383" y="143359"/>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16</a:t>
            </a:fld>
            <a:endParaRPr lang="fr-FR" b="1" dirty="0">
              <a:solidFill>
                <a:srgbClr val="FF0000"/>
              </a:solidFill>
            </a:endParaRPr>
          </a:p>
        </p:txBody>
      </p:sp>
      <p:sp>
        <p:nvSpPr>
          <p:cNvPr id="10" name="Rectangle 9"/>
          <p:cNvSpPr/>
          <p:nvPr/>
        </p:nvSpPr>
        <p:spPr>
          <a:xfrm>
            <a:off x="1981200" y="804677"/>
            <a:ext cx="8229600" cy="5401479"/>
          </a:xfrm>
          <a:prstGeom prst="rect">
            <a:avLst/>
          </a:prstGeom>
        </p:spPr>
        <p:txBody>
          <a:bodyPr wrap="square">
            <a:spAutoFit/>
          </a:bodyPr>
          <a:lstStyle/>
          <a:p>
            <a:r>
              <a:rPr lang="fr-FR" sz="11500" b="1" dirty="0" smtClean="0">
                <a:ln>
                  <a:solidFill>
                    <a:schemeClr val="accent6">
                      <a:lumMod val="50000"/>
                    </a:schemeClr>
                  </a:solidFill>
                </a:ln>
                <a:solidFill>
                  <a:schemeClr val="bg1"/>
                </a:solidFill>
                <a:latin typeface="Brush Script MT" panose="03060802040406070304" pitchFamily="66" charset="0"/>
              </a:rPr>
              <a:t>     C’était</a:t>
            </a:r>
          </a:p>
          <a:p>
            <a:r>
              <a:rPr lang="fr-FR" sz="11500" b="1" dirty="0" smtClean="0">
                <a:ln>
                  <a:solidFill>
                    <a:schemeClr val="accent6">
                      <a:lumMod val="50000"/>
                    </a:schemeClr>
                  </a:solidFill>
                </a:ln>
                <a:solidFill>
                  <a:schemeClr val="bg1"/>
                </a:solidFill>
                <a:latin typeface="Brush Script MT" panose="03060802040406070304" pitchFamily="66" charset="0"/>
              </a:rPr>
              <a:t>  Veules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118219413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388</Words>
  <Application>Microsoft Office PowerPoint</Application>
  <PresentationFormat>Grand écran</PresentationFormat>
  <Paragraphs>73</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Brush Script MT</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2019-08-19T16:39:17Z</dcterms:created>
  <dcterms:modified xsi:type="dcterms:W3CDTF">2019-08-19T17:57:20Z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