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58" r:id="rId3"/>
    <p:sldId id="260" r:id="rId4"/>
    <p:sldId id="259" r:id="rId5"/>
    <p:sldId id="261" r:id="rId6"/>
    <p:sldId id="262" r:id="rId7"/>
    <p:sldId id="263" r:id="rId8"/>
    <p:sldId id="264" r:id="rId9"/>
    <p:sldId id="266" r:id="rId10"/>
    <p:sldId id="267" r:id="rId11"/>
    <p:sldId id="265" r:id="rId12"/>
    <p:sldId id="268" r:id="rId13"/>
    <p:sldId id="269" r:id="rId14"/>
    <p:sldId id="270" r:id="rId15"/>
    <p:sldId id="271" r:id="rId16"/>
    <p:sldId id="257"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ALV5SOPjV+OMRtuRcNec4g==" hashData="6WNBTdimurd8Zapr+XmnnwkAlOHPgXhWlq+JFxxMjZI4zclxpbhpcMDJt0aQvq0cU6IrUCqF8eKOyYAyujmyK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8" autoAdjust="0"/>
    <p:restoredTop sz="94660"/>
  </p:normalViewPr>
  <p:slideViewPr>
    <p:cSldViewPr snapToGrid="0" showGuides="1">
      <p:cViewPr varScale="1">
        <p:scale>
          <a:sx n="80" d="100"/>
          <a:sy n="80" d="100"/>
        </p:scale>
        <p:origin x="96"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800A2AF-BF61-4457-B617-277CE4A88BC3}" type="datetimeFigureOut">
              <a:rPr lang="fr-FR" smtClean="0"/>
              <a:t>19/08/2019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945C143-6B4B-4B09-A9C9-CD811E91DB34}" type="slidenum">
              <a:rPr lang="fr-FR" smtClean="0"/>
              <a:t>‹N°›</a:t>
            </a:fld>
            <a:endParaRPr lang="fr-FR"/>
          </a:p>
        </p:txBody>
      </p:sp>
    </p:spTree>
    <p:extLst>
      <p:ext uri="{BB962C8B-B14F-4D97-AF65-F5344CB8AC3E}">
        <p14:creationId xmlns:p14="http://schemas.microsoft.com/office/powerpoint/2010/main" val="32767383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1</a:t>
            </a:fld>
            <a:endParaRPr lang="fr-FR"/>
          </a:p>
        </p:txBody>
      </p:sp>
    </p:spTree>
    <p:extLst>
      <p:ext uri="{BB962C8B-B14F-4D97-AF65-F5344CB8AC3E}">
        <p14:creationId xmlns:p14="http://schemas.microsoft.com/office/powerpoint/2010/main" val="10787869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2</a:t>
            </a:fld>
            <a:endParaRPr lang="fr-FR"/>
          </a:p>
        </p:txBody>
      </p:sp>
    </p:spTree>
    <p:extLst>
      <p:ext uri="{BB962C8B-B14F-4D97-AF65-F5344CB8AC3E}">
        <p14:creationId xmlns:p14="http://schemas.microsoft.com/office/powerpoint/2010/main" val="20306090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3</a:t>
            </a:fld>
            <a:endParaRPr lang="fr-FR"/>
          </a:p>
        </p:txBody>
      </p:sp>
    </p:spTree>
    <p:extLst>
      <p:ext uri="{BB962C8B-B14F-4D97-AF65-F5344CB8AC3E}">
        <p14:creationId xmlns:p14="http://schemas.microsoft.com/office/powerpoint/2010/main" val="15129743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4</a:t>
            </a:fld>
            <a:endParaRPr lang="fr-FR"/>
          </a:p>
        </p:txBody>
      </p:sp>
    </p:spTree>
    <p:extLst>
      <p:ext uri="{BB962C8B-B14F-4D97-AF65-F5344CB8AC3E}">
        <p14:creationId xmlns:p14="http://schemas.microsoft.com/office/powerpoint/2010/main" val="3815267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5</a:t>
            </a:fld>
            <a:endParaRPr lang="fr-FR"/>
          </a:p>
        </p:txBody>
      </p:sp>
    </p:spTree>
    <p:extLst>
      <p:ext uri="{BB962C8B-B14F-4D97-AF65-F5344CB8AC3E}">
        <p14:creationId xmlns:p14="http://schemas.microsoft.com/office/powerpoint/2010/main" val="24789216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6</a:t>
            </a:fld>
            <a:endParaRPr lang="fr-FR"/>
          </a:p>
        </p:txBody>
      </p:sp>
    </p:spTree>
    <p:extLst>
      <p:ext uri="{BB962C8B-B14F-4D97-AF65-F5344CB8AC3E}">
        <p14:creationId xmlns:p14="http://schemas.microsoft.com/office/powerpoint/2010/main" val="401324867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7</a:t>
            </a:fld>
            <a:endParaRPr lang="fr-FR"/>
          </a:p>
        </p:txBody>
      </p:sp>
    </p:spTree>
    <p:extLst>
      <p:ext uri="{BB962C8B-B14F-4D97-AF65-F5344CB8AC3E}">
        <p14:creationId xmlns:p14="http://schemas.microsoft.com/office/powerpoint/2010/main" val="86611752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8</a:t>
            </a:fld>
            <a:endParaRPr lang="fr-FR"/>
          </a:p>
        </p:txBody>
      </p:sp>
    </p:spTree>
    <p:extLst>
      <p:ext uri="{BB962C8B-B14F-4D97-AF65-F5344CB8AC3E}">
        <p14:creationId xmlns:p14="http://schemas.microsoft.com/office/powerpoint/2010/main" val="40308498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9</a:t>
            </a:fld>
            <a:endParaRPr lang="fr-FR"/>
          </a:p>
        </p:txBody>
      </p:sp>
    </p:spTree>
    <p:extLst>
      <p:ext uri="{BB962C8B-B14F-4D97-AF65-F5344CB8AC3E}">
        <p14:creationId xmlns:p14="http://schemas.microsoft.com/office/powerpoint/2010/main" val="310652103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10</a:t>
            </a:fld>
            <a:endParaRPr lang="fr-FR"/>
          </a:p>
        </p:txBody>
      </p:sp>
    </p:spTree>
    <p:extLst>
      <p:ext uri="{BB962C8B-B14F-4D97-AF65-F5344CB8AC3E}">
        <p14:creationId xmlns:p14="http://schemas.microsoft.com/office/powerpoint/2010/main" val="26174929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11</a:t>
            </a:fld>
            <a:endParaRPr lang="fr-FR"/>
          </a:p>
        </p:txBody>
      </p:sp>
    </p:spTree>
    <p:extLst>
      <p:ext uri="{BB962C8B-B14F-4D97-AF65-F5344CB8AC3E}">
        <p14:creationId xmlns:p14="http://schemas.microsoft.com/office/powerpoint/2010/main" val="263550892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12</a:t>
            </a:fld>
            <a:endParaRPr lang="fr-FR"/>
          </a:p>
        </p:txBody>
      </p:sp>
    </p:spTree>
    <p:extLst>
      <p:ext uri="{BB962C8B-B14F-4D97-AF65-F5344CB8AC3E}">
        <p14:creationId xmlns:p14="http://schemas.microsoft.com/office/powerpoint/2010/main" val="8410282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13</a:t>
            </a:fld>
            <a:endParaRPr lang="fr-FR"/>
          </a:p>
        </p:txBody>
      </p:sp>
    </p:spTree>
    <p:extLst>
      <p:ext uri="{BB962C8B-B14F-4D97-AF65-F5344CB8AC3E}">
        <p14:creationId xmlns:p14="http://schemas.microsoft.com/office/powerpoint/2010/main" val="410979331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14</a:t>
            </a:fld>
            <a:endParaRPr lang="fr-FR"/>
          </a:p>
        </p:txBody>
      </p:sp>
    </p:spTree>
    <p:extLst>
      <p:ext uri="{BB962C8B-B14F-4D97-AF65-F5344CB8AC3E}">
        <p14:creationId xmlns:p14="http://schemas.microsoft.com/office/powerpoint/2010/main" val="323461861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15</a:t>
            </a:fld>
            <a:endParaRPr lang="fr-FR"/>
          </a:p>
        </p:txBody>
      </p:sp>
    </p:spTree>
    <p:extLst>
      <p:ext uri="{BB962C8B-B14F-4D97-AF65-F5344CB8AC3E}">
        <p14:creationId xmlns:p14="http://schemas.microsoft.com/office/powerpoint/2010/main" val="47045462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16</a:t>
            </a:fld>
            <a:endParaRPr lang="fr-FR"/>
          </a:p>
        </p:txBody>
      </p:sp>
    </p:spTree>
    <p:extLst>
      <p:ext uri="{BB962C8B-B14F-4D97-AF65-F5344CB8AC3E}">
        <p14:creationId xmlns:p14="http://schemas.microsoft.com/office/powerpoint/2010/main" val="15224956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BF6A3EDB-2D3D-4A5B-B331-F4825A8F5AA4}" type="datetime1">
              <a:rPr lang="fr-FR" smtClean="0"/>
              <a:t>19/08/2019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4244535253"/>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32A9812-26C7-4617-8CAD-EBEDFE9DBFF7}" type="datetime1">
              <a:rPr lang="fr-FR" smtClean="0"/>
              <a:t>19/08/2019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322269549"/>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90CA89BC-3785-498D-A2A9-B32DB363E1D0}" type="datetime1">
              <a:rPr lang="fr-FR" smtClean="0"/>
              <a:t>19/08/2019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3628766096"/>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E44F9180-3068-414A-B997-F7D3ECA77307}" type="datetime1">
              <a:rPr lang="fr-FR" smtClean="0"/>
              <a:t>19/08/2019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4038869935"/>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884A9090-EA60-4216-B765-7B07B47AE2FB}" type="datetime1">
              <a:rPr lang="fr-FR" smtClean="0"/>
              <a:t>19/08/2019</a:t>
            </a:fld>
            <a:endParaRPr lang="fr-FR"/>
          </a:p>
        </p:txBody>
      </p:sp>
      <p:sp>
        <p:nvSpPr>
          <p:cNvPr id="8" name="Espace réservé du pied de page 7"/>
          <p:cNvSpPr>
            <a:spLocks noGrp="1"/>
          </p:cNvSpPr>
          <p:nvPr>
            <p:ph type="ftr" sz="quarter" idx="11"/>
          </p:nvPr>
        </p:nvSpPr>
        <p:spPr/>
        <p:txBody>
          <a:bodyPr/>
          <a:lstStyle/>
          <a:p>
            <a:r>
              <a:rPr lang="fr-FR" smtClean="0"/>
              <a:t>PPS Lande 2019 Je compose pour vous avec ma douce et fidèle amie</a:t>
            </a:r>
            <a:endParaRPr lang="fr-FR"/>
          </a:p>
        </p:txBody>
      </p:sp>
      <p:sp>
        <p:nvSpPr>
          <p:cNvPr id="9" name="Espace réservé du numéro de diapositive 8"/>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3573834970"/>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9D901573-9D78-41A6-996F-081E31483F16}" type="datetime1">
              <a:rPr lang="fr-FR" smtClean="0"/>
              <a:t>19/08/2019</a:t>
            </a:fld>
            <a:endParaRPr lang="fr-FR"/>
          </a:p>
        </p:txBody>
      </p:sp>
      <p:sp>
        <p:nvSpPr>
          <p:cNvPr id="4" name="Espace réservé du pied de page 3"/>
          <p:cNvSpPr>
            <a:spLocks noGrp="1"/>
          </p:cNvSpPr>
          <p:nvPr>
            <p:ph type="ftr" sz="quarter" idx="11"/>
          </p:nvPr>
        </p:nvSpPr>
        <p:spPr/>
        <p:txBody>
          <a:bodyPr/>
          <a:lstStyle/>
          <a:p>
            <a:r>
              <a:rPr lang="fr-FR" smtClean="0"/>
              <a:t>PPS Lande 2019 Je compose pour vous avec ma douce et fidèle amie</a:t>
            </a:r>
            <a:endParaRPr lang="fr-FR"/>
          </a:p>
        </p:txBody>
      </p:sp>
      <p:sp>
        <p:nvSpPr>
          <p:cNvPr id="5" name="Espace réservé du numéro de diapositive 4"/>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978966801"/>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6CE04514-FFE7-4A2D-A719-B6141FD281AA}" type="datetime1">
              <a:rPr lang="fr-FR" smtClean="0"/>
              <a:t>19/08/2019</a:t>
            </a:fld>
            <a:endParaRPr lang="fr-FR"/>
          </a:p>
        </p:txBody>
      </p:sp>
      <p:sp>
        <p:nvSpPr>
          <p:cNvPr id="3" name="Espace réservé du pied de page 2"/>
          <p:cNvSpPr>
            <a:spLocks noGrp="1"/>
          </p:cNvSpPr>
          <p:nvPr>
            <p:ph type="ftr" sz="quarter" idx="11"/>
          </p:nvPr>
        </p:nvSpPr>
        <p:spPr/>
        <p:txBody>
          <a:bodyPr/>
          <a:lstStyle/>
          <a:p>
            <a:r>
              <a:rPr lang="fr-FR" smtClean="0"/>
              <a:t>PPS Lande 2019 Je compose pour vous avec ma douce et fidèle amie</a:t>
            </a:r>
            <a:endParaRPr lang="fr-FR"/>
          </a:p>
        </p:txBody>
      </p:sp>
      <p:sp>
        <p:nvSpPr>
          <p:cNvPr id="4" name="Espace réservé du numéro de diapositive 3"/>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353646885"/>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4DFB50E0-DF8B-4F87-A3F9-1BECE0D7B002}" type="datetime1">
              <a:rPr lang="fr-FR" smtClean="0"/>
              <a:t>19/08/2019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3921489345"/>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12C84C50-FE5D-4CF3-A527-C5F4A6DB8CB3}" type="datetime1">
              <a:rPr lang="fr-FR" smtClean="0"/>
              <a:t>19/08/2019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1635545757"/>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D9B344C-BF50-4356-A392-25075904184C}" type="datetime1">
              <a:rPr lang="fr-FR" smtClean="0"/>
              <a:t>19/08/2019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3051168114"/>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BB2E0FC-DE58-4CE8-80A7-DFD022A14906}" type="datetime1">
              <a:rPr lang="fr-FR" smtClean="0"/>
              <a:t>19/08/2019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268120008"/>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5AF7636-41DC-4FD7-8291-03CDB322B120}" type="datetime1">
              <a:rPr lang="fr-FR" smtClean="0"/>
              <a:t>19/08/2019</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303B41-1CB1-4FDF-91B2-50B08ECC42FD}" type="slidenum">
              <a:rPr lang="fr-FR" smtClean="0"/>
              <a:t>‹N°›</a:t>
            </a:fld>
            <a:endParaRPr lang="fr-FR"/>
          </a:p>
        </p:txBody>
      </p:sp>
    </p:spTree>
    <p:extLst>
      <p:ext uri="{BB962C8B-B14F-4D97-AF65-F5344CB8AC3E}">
        <p14:creationId xmlns:p14="http://schemas.microsoft.com/office/powerpoint/2010/main" val="371821968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1" name="Image 10"/>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459198" y="422523"/>
            <a:ext cx="11267307" cy="6004649"/>
          </a:xfrm>
          <a:prstGeom prst="rect">
            <a:avLst/>
          </a:prstGeom>
        </p:spPr>
      </p:pic>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6" name="Image 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339291" y="203508"/>
            <a:ext cx="9513419" cy="6248942"/>
          </a:xfrm>
          <a:prstGeom prst="rect">
            <a:avLst/>
          </a:prstGeom>
        </p:spPr>
      </p:pic>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1</a:t>
            </a:fld>
            <a:endParaRPr lang="fr-FR" b="1" dirty="0">
              <a:solidFill>
                <a:srgbClr val="FF0000"/>
              </a:solidFill>
            </a:endParaRPr>
          </a:p>
        </p:txBody>
      </p:sp>
      <p:sp>
        <p:nvSpPr>
          <p:cNvPr id="10" name="Rectangle 9"/>
          <p:cNvSpPr/>
          <p:nvPr/>
        </p:nvSpPr>
        <p:spPr>
          <a:xfrm>
            <a:off x="2414819" y="422523"/>
            <a:ext cx="7336530" cy="5401479"/>
          </a:xfrm>
          <a:prstGeom prst="rect">
            <a:avLst/>
          </a:prstGeom>
        </p:spPr>
        <p:txBody>
          <a:bodyPr wrap="square">
            <a:spAutoFit/>
          </a:bodyPr>
          <a:lstStyle/>
          <a:p>
            <a:r>
              <a:rPr lang="fr-FR" sz="11500" b="1" dirty="0">
                <a:ln>
                  <a:solidFill>
                    <a:schemeClr val="accent6">
                      <a:lumMod val="50000"/>
                    </a:schemeClr>
                  </a:solidFill>
                </a:ln>
                <a:solidFill>
                  <a:schemeClr val="bg1"/>
                </a:solidFill>
                <a:latin typeface="Brush Script MT" panose="03060802040406070304" pitchFamily="66" charset="0"/>
              </a:rPr>
              <a:t>V</a:t>
            </a:r>
            <a:r>
              <a:rPr lang="fr-FR" sz="11500" b="1" dirty="0" smtClean="0">
                <a:ln>
                  <a:solidFill>
                    <a:schemeClr val="accent6">
                      <a:lumMod val="50000"/>
                    </a:schemeClr>
                  </a:solidFill>
                </a:ln>
                <a:solidFill>
                  <a:schemeClr val="bg1"/>
                </a:solidFill>
                <a:latin typeface="Brush Script MT" panose="03060802040406070304" pitchFamily="66" charset="0"/>
              </a:rPr>
              <a:t>eules les roses</a:t>
            </a:r>
          </a:p>
          <a:p>
            <a:r>
              <a:rPr lang="fr-FR" sz="11500" b="1" dirty="0" smtClean="0">
                <a:ln>
                  <a:solidFill>
                    <a:schemeClr val="accent6">
                      <a:lumMod val="50000"/>
                    </a:schemeClr>
                  </a:solidFill>
                </a:ln>
                <a:solidFill>
                  <a:schemeClr val="bg1"/>
                </a:solidFill>
                <a:latin typeface="Brush Script MT" panose="03060802040406070304" pitchFamily="66" charset="0"/>
              </a:rPr>
              <a:t>      N° </a:t>
            </a:r>
            <a:r>
              <a:rPr lang="fr-FR" sz="11500" b="1" dirty="0" smtClean="0">
                <a:ln>
                  <a:solidFill>
                    <a:schemeClr val="accent6">
                      <a:lumMod val="50000"/>
                    </a:schemeClr>
                  </a:solidFill>
                </a:ln>
                <a:solidFill>
                  <a:schemeClr val="bg1"/>
                </a:solidFill>
                <a:latin typeface="Brush Script MT" panose="03060802040406070304" pitchFamily="66" charset="0"/>
              </a:rPr>
              <a:t>4</a:t>
            </a:r>
            <a:endParaRPr lang="fr-FR" sz="11500" b="1" dirty="0" smtClean="0">
              <a:ln>
                <a:solidFill>
                  <a:schemeClr val="accent6">
                    <a:lumMod val="50000"/>
                  </a:schemeClr>
                </a:solidFill>
              </a:ln>
              <a:solidFill>
                <a:schemeClr val="bg1"/>
              </a:solidFill>
              <a:latin typeface="Brush Script MT" panose="03060802040406070304" pitchFamily="66" charset="0"/>
            </a:endParaRPr>
          </a:p>
          <a:p>
            <a:r>
              <a:rPr lang="fr-FR" sz="11500" b="1" dirty="0" smtClean="0">
                <a:ln>
                  <a:solidFill>
                    <a:schemeClr val="accent6">
                      <a:lumMod val="50000"/>
                    </a:schemeClr>
                  </a:solidFill>
                </a:ln>
                <a:solidFill>
                  <a:schemeClr val="bg1"/>
                </a:solidFill>
                <a:latin typeface="Brush Script MT" panose="03060802040406070304" pitchFamily="66" charset="0"/>
              </a:rPr>
              <a:t>   par Lande</a:t>
            </a:r>
            <a:endParaRPr lang="fr-FR" sz="11500" b="1" dirty="0">
              <a:ln>
                <a:solidFill>
                  <a:schemeClr val="accent6">
                    <a:lumMod val="50000"/>
                  </a:schemeClr>
                </a:solidFill>
              </a:ln>
              <a:solidFill>
                <a:schemeClr val="bg1"/>
              </a:solidFill>
              <a:latin typeface="Brush Script MT" panose="03060802040406070304" pitchFamily="66" charset="0"/>
            </a:endParaRPr>
          </a:p>
        </p:txBody>
      </p:sp>
    </p:spTree>
    <p:extLst>
      <p:ext uri="{BB962C8B-B14F-4D97-AF65-F5344CB8AC3E}">
        <p14:creationId xmlns:p14="http://schemas.microsoft.com/office/powerpoint/2010/main" val="577108036"/>
      </p:ext>
    </p:extLst>
  </p:cSld>
  <p:clrMapOvr>
    <a:masterClrMapping/>
  </p:clrMapOvr>
  <mc:AlternateContent xmlns:mc="http://schemas.openxmlformats.org/markup-compatibility/2006">
    <mc:Choice xmlns:p14="http://schemas.microsoft.com/office/powerpoint/2010/main" Requires="p14">
      <p:transition spd="slow" p14:dur="7500" advTm="13000">
        <p:dissolve/>
        <p:sndAc>
          <p:stSnd loop="1">
            <p:snd r:embed="rId3" name="Douce France .. 10 03 2011_001.wav"/>
          </p:stSnd>
        </p:sndAc>
      </p:transition>
    </mc:Choice>
    <mc:Fallback>
      <p:transition spd="slow" advTm="13000">
        <p:dissolve/>
        <p:sndAc>
          <p:stSnd loop="1">
            <p:snd r:embed="rId3" name="Douce France .. 10 03 20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anim calcmode="lin" valueType="num">
                                      <p:cBhvr>
                                        <p:cTn id="8" dur="2000" fill="hold"/>
                                        <p:tgtEl>
                                          <p:spTgt spid="6"/>
                                        </p:tgtEl>
                                        <p:attrNameLst>
                                          <p:attrName>ppt_w</p:attrName>
                                        </p:attrNameLst>
                                      </p:cBhvr>
                                      <p:tavLst>
                                        <p:tav tm="0" fmla="#ppt_w*sin(2.5*pi*$)">
                                          <p:val>
                                            <p:fltVal val="0"/>
                                          </p:val>
                                        </p:tav>
                                        <p:tav tm="100000">
                                          <p:val>
                                            <p:fltVal val="1"/>
                                          </p:val>
                                        </p:tav>
                                      </p:tavLst>
                                    </p:anim>
                                    <p:anim calcmode="lin" valueType="num">
                                      <p:cBhvr>
                                        <p:cTn id="9" dur="2000" fill="hold"/>
                                        <p:tgtEl>
                                          <p:spTgt spid="6"/>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10">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10">
                                            <p:txEl>
                                              <p:pRg st="0" end="0"/>
                                            </p:txEl>
                                          </p:spTgt>
                                        </p:tgtEl>
                                        <p:attrNameLst>
                                          <p:attrName>ppt_w</p:attrName>
                                        </p:attrNameLst>
                                      </p:cBhvr>
                                    </p:anim>
                                    <p:anim by="(#ppt_w*0.50)" calcmode="lin" valueType="num">
                                      <p:cBhvr>
                                        <p:cTn id="15" dur="500" decel="50000" autoRev="1" fill="hold">
                                          <p:stCondLst>
                                            <p:cond delay="0"/>
                                          </p:stCondLst>
                                        </p:cTn>
                                        <p:tgtEl>
                                          <p:spTgt spid="10">
                                            <p:txEl>
                                              <p:pRg st="0" end="0"/>
                                            </p:txEl>
                                          </p:spTgt>
                                        </p:tgtEl>
                                        <p:attrNameLst>
                                          <p:attrName>ppt_x</p:attrName>
                                        </p:attrNameLst>
                                      </p:cBhvr>
                                    </p:anim>
                                    <p:anim from="(-#ppt_h/2)" to="(#ppt_y)" calcmode="lin" valueType="num">
                                      <p:cBhvr>
                                        <p:cTn id="16" dur="1000" fill="hold">
                                          <p:stCondLst>
                                            <p:cond delay="0"/>
                                          </p:stCondLst>
                                        </p:cTn>
                                        <p:tgtEl>
                                          <p:spTgt spid="10">
                                            <p:txEl>
                                              <p:pRg st="0" end="0"/>
                                            </p:txEl>
                                          </p:spTgt>
                                        </p:tgtEl>
                                        <p:attrNameLst>
                                          <p:attrName>ppt_y</p:attrName>
                                        </p:attrNameLst>
                                      </p:cBhvr>
                                    </p:anim>
                                    <p:animRot by="21600000">
                                      <p:cBhvr>
                                        <p:cTn id="17" dur="1000" fill="hold">
                                          <p:stCondLst>
                                            <p:cond delay="0"/>
                                          </p:stCondLst>
                                        </p:cTn>
                                        <p:tgtEl>
                                          <p:spTgt spid="10">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10">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10">
                                            <p:txEl>
                                              <p:pRg st="1" end="1"/>
                                            </p:txEl>
                                          </p:spTgt>
                                        </p:tgtEl>
                                        <p:attrNameLst>
                                          <p:attrName>ppt_w</p:attrName>
                                        </p:attrNameLst>
                                      </p:cBhvr>
                                    </p:anim>
                                    <p:anim by="(#ppt_w*0.50)" calcmode="lin" valueType="num">
                                      <p:cBhvr>
                                        <p:cTn id="23" dur="500" decel="50000" autoRev="1" fill="hold">
                                          <p:stCondLst>
                                            <p:cond delay="0"/>
                                          </p:stCondLst>
                                        </p:cTn>
                                        <p:tgtEl>
                                          <p:spTgt spid="10">
                                            <p:txEl>
                                              <p:pRg st="1" end="1"/>
                                            </p:txEl>
                                          </p:spTgt>
                                        </p:tgtEl>
                                        <p:attrNameLst>
                                          <p:attrName>ppt_x</p:attrName>
                                        </p:attrNameLst>
                                      </p:cBhvr>
                                    </p:anim>
                                    <p:anim from="(-#ppt_h/2)" to="(#ppt_y)" calcmode="lin" valueType="num">
                                      <p:cBhvr>
                                        <p:cTn id="24" dur="1000" fill="hold">
                                          <p:stCondLst>
                                            <p:cond delay="0"/>
                                          </p:stCondLst>
                                        </p:cTn>
                                        <p:tgtEl>
                                          <p:spTgt spid="10">
                                            <p:txEl>
                                              <p:pRg st="1" end="1"/>
                                            </p:txEl>
                                          </p:spTgt>
                                        </p:tgtEl>
                                        <p:attrNameLst>
                                          <p:attrName>ppt_y</p:attrName>
                                        </p:attrNameLst>
                                      </p:cBhvr>
                                    </p:anim>
                                    <p:animRot by="21600000">
                                      <p:cBhvr>
                                        <p:cTn id="25" dur="1000" fill="hold">
                                          <p:stCondLst>
                                            <p:cond delay="0"/>
                                          </p:stCondLst>
                                        </p:cTn>
                                        <p:tgtEl>
                                          <p:spTgt spid="10">
                                            <p:txEl>
                                              <p:pRg st="1" end="1"/>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10">
                                            <p:txEl>
                                              <p:pRg st="2" end="2"/>
                                            </p:txEl>
                                          </p:spTgt>
                                        </p:tgtEl>
                                        <p:attrNameLst>
                                          <p:attrName>style.visibility</p:attrName>
                                        </p:attrNameLst>
                                      </p:cBhvr>
                                      <p:to>
                                        <p:strVal val="visible"/>
                                      </p:to>
                                    </p:set>
                                    <p:anim by="(-#ppt_w*2)" calcmode="lin" valueType="num">
                                      <p:cBhvr rctx="PPT">
                                        <p:cTn id="30" dur="500" autoRev="1" fill="hold">
                                          <p:stCondLst>
                                            <p:cond delay="0"/>
                                          </p:stCondLst>
                                        </p:cTn>
                                        <p:tgtEl>
                                          <p:spTgt spid="10">
                                            <p:txEl>
                                              <p:pRg st="2" end="2"/>
                                            </p:txEl>
                                          </p:spTgt>
                                        </p:tgtEl>
                                        <p:attrNameLst>
                                          <p:attrName>ppt_w</p:attrName>
                                        </p:attrNameLst>
                                      </p:cBhvr>
                                    </p:anim>
                                    <p:anim by="(#ppt_w*0.50)" calcmode="lin" valueType="num">
                                      <p:cBhvr>
                                        <p:cTn id="31" dur="500" decel="50000" autoRev="1" fill="hold">
                                          <p:stCondLst>
                                            <p:cond delay="0"/>
                                          </p:stCondLst>
                                        </p:cTn>
                                        <p:tgtEl>
                                          <p:spTgt spid="10">
                                            <p:txEl>
                                              <p:pRg st="2" end="2"/>
                                            </p:txEl>
                                          </p:spTgt>
                                        </p:tgtEl>
                                        <p:attrNameLst>
                                          <p:attrName>ppt_x</p:attrName>
                                        </p:attrNameLst>
                                      </p:cBhvr>
                                    </p:anim>
                                    <p:anim from="(-#ppt_h/2)" to="(#ppt_y)" calcmode="lin" valueType="num">
                                      <p:cBhvr>
                                        <p:cTn id="32" dur="1000" fill="hold">
                                          <p:stCondLst>
                                            <p:cond delay="0"/>
                                          </p:stCondLst>
                                        </p:cTn>
                                        <p:tgtEl>
                                          <p:spTgt spid="10">
                                            <p:txEl>
                                              <p:pRg st="2" end="2"/>
                                            </p:txEl>
                                          </p:spTgt>
                                        </p:tgtEl>
                                        <p:attrNameLst>
                                          <p:attrName>ppt_y</p:attrName>
                                        </p:attrNameLst>
                                      </p:cBhvr>
                                    </p:anim>
                                    <p:animRot by="21600000">
                                      <p:cBhvr>
                                        <p:cTn id="33" dur="1000" fill="hold">
                                          <p:stCondLst>
                                            <p:cond delay="0"/>
                                          </p:stCondLst>
                                        </p:cTn>
                                        <p:tgtEl>
                                          <p:spTgt spid="10">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1500" dirty="0" smtClean="0">
                <a:ln>
                  <a:solidFill>
                    <a:schemeClr val="accent6">
                      <a:lumMod val="50000"/>
                    </a:schemeClr>
                  </a:solidFill>
                </a:ln>
                <a:latin typeface="Brush Script MT" panose="03060802040406070304" pitchFamily="66" charset="0"/>
              </a:rPr>
              <a:t>Entre mer et campagne</a:t>
            </a:r>
          </a:p>
          <a:p>
            <a:pPr algn="ctr"/>
            <a:r>
              <a:rPr lang="fr-FR" sz="11500" dirty="0" smtClean="0">
                <a:ln>
                  <a:solidFill>
                    <a:schemeClr val="accent6">
                      <a:lumMod val="50000"/>
                    </a:schemeClr>
                  </a:solidFill>
                </a:ln>
                <a:latin typeface="Brush Script MT" panose="03060802040406070304" pitchFamily="66" charset="0"/>
              </a:rPr>
              <a:t> en pays de Caux</a:t>
            </a:r>
            <a:endParaRPr lang="fr-FR" sz="11500" dirty="0">
              <a:ln>
                <a:solidFill>
                  <a:schemeClr val="accent6">
                    <a:lumMod val="50000"/>
                  </a:schemeClr>
                </a:solidFill>
              </a:ln>
              <a:latin typeface="Brush Script MT" panose="03060802040406070304" pitchFamily="66" charset="0"/>
            </a:endParaRP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2</a:t>
            </a:fld>
            <a:endParaRPr lang="fr-FR" b="1" dirty="0">
              <a:solidFill>
                <a:srgbClr val="FF0000"/>
              </a:solidFill>
            </a:endParaRPr>
          </a:p>
        </p:txBody>
      </p:sp>
    </p:spTree>
    <p:extLst>
      <p:ext uri="{BB962C8B-B14F-4D97-AF65-F5344CB8AC3E}">
        <p14:creationId xmlns:p14="http://schemas.microsoft.com/office/powerpoint/2010/main" val="611151918"/>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1" end="1"/>
                                            </p:txEl>
                                          </p:spTgt>
                                        </p:tgtEl>
                                        <p:attrNameLst>
                                          <p:attrName>ppt_w</p:attrName>
                                        </p:attrNameLst>
                                      </p:cBhvr>
                                    </p:anim>
                                    <p:anim by="(#ppt_w*0.50)" calcmode="lin" valueType="num">
                                      <p:cBhvr>
                                        <p:cTn id="16" dur="500" decel="50000" autoRev="1" fill="hold">
                                          <p:stCondLst>
                                            <p:cond delay="0"/>
                                          </p:stCondLst>
                                        </p:cTn>
                                        <p:tgtEl>
                                          <p:spTgt spid="4">
                                            <p:txEl>
                                              <p:pRg st="1" end="1"/>
                                            </p:txEl>
                                          </p:spTgt>
                                        </p:tgtEl>
                                        <p:attrNameLst>
                                          <p:attrName>ppt_x</p:attrName>
                                        </p:attrNameLst>
                                      </p:cBhvr>
                                    </p:anim>
                                    <p:anim from="(-#ppt_h/2)" to="(#ppt_y)" calcmode="lin" valueType="num">
                                      <p:cBhvr>
                                        <p:cTn id="17" dur="1000" fill="hold">
                                          <p:stCondLst>
                                            <p:cond delay="0"/>
                                          </p:stCondLst>
                                        </p:cTn>
                                        <p:tgtEl>
                                          <p:spTgt spid="4">
                                            <p:txEl>
                                              <p:pRg st="1" end="1"/>
                                            </p:txEl>
                                          </p:spTgt>
                                        </p:tgtEl>
                                        <p:attrNameLst>
                                          <p:attrName>ppt_y</p:attrName>
                                        </p:attrNameLst>
                                      </p:cBhvr>
                                    </p:anim>
                                    <p:animRot by="21600000">
                                      <p:cBhvr>
                                        <p:cTn id="18" dur="1000" fill="hold">
                                          <p:stCondLst>
                                            <p:cond delay="0"/>
                                          </p:stCondLst>
                                        </p:cTn>
                                        <p:tgtEl>
                                          <p:spTgt spid="4">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4000" b="1" dirty="0" smtClean="0">
                <a:latin typeface="Brush Script MT" panose="03060802040406070304" pitchFamily="66" charset="0"/>
              </a:rPr>
              <a:t>Entre Fécamp et Dieppe, installé sur le plateau de Caux surplombant les falaises de la Côte d'Albâtre, Veules-les-Roses offre tous les attraits d'un village entre mer et campagne. Avant de se jeter dans la Manche, la Veules, le "plus petit fleuve de France", propose un parcours verdoyant et fleuri au fil des moulins et des chaumières, tandis que villas et cabines de bains rappellent les origines de la station balnéaire. Un double visage que l'on retrouve également dans l'assiette où produits de la pêche se mêlent au cresson cultivé aux sources de la Veules.</a:t>
            </a:r>
            <a:endParaRPr lang="fr-FR" sz="4000" b="1" dirty="0">
              <a:latin typeface="Brush Script MT" panose="03060802040406070304" pitchFamily="66" charset="0"/>
            </a:endParaRP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3</a:t>
            </a:fld>
            <a:endParaRPr lang="fr-FR" b="1" dirty="0">
              <a:solidFill>
                <a:srgbClr val="FF0000"/>
              </a:solidFill>
            </a:endParaRPr>
          </a:p>
        </p:txBody>
      </p:sp>
    </p:spTree>
    <p:extLst>
      <p:ext uri="{BB962C8B-B14F-4D97-AF65-F5344CB8AC3E}">
        <p14:creationId xmlns:p14="http://schemas.microsoft.com/office/powerpoint/2010/main" val="1612932054"/>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4</a:t>
            </a:fld>
            <a:endParaRPr lang="fr-FR"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67380" y="454279"/>
            <a:ext cx="4672739" cy="5929772"/>
          </a:xfrm>
          <a:prstGeom prst="rect">
            <a:avLst/>
          </a:prstGeom>
        </p:spPr>
      </p:pic>
    </p:spTree>
    <p:extLst>
      <p:ext uri="{BB962C8B-B14F-4D97-AF65-F5344CB8AC3E}">
        <p14:creationId xmlns:p14="http://schemas.microsoft.com/office/powerpoint/2010/main" val="1516547505"/>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5</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1630017" y="434009"/>
            <a:ext cx="8958470" cy="5972313"/>
          </a:xfrm>
          <a:prstGeom prst="rect">
            <a:avLst/>
          </a:prstGeom>
          <a:effectLst>
            <a:softEdge rad="127000"/>
          </a:effectLst>
        </p:spPr>
      </p:pic>
    </p:spTree>
    <p:extLst>
      <p:ext uri="{BB962C8B-B14F-4D97-AF65-F5344CB8AC3E}">
        <p14:creationId xmlns:p14="http://schemas.microsoft.com/office/powerpoint/2010/main" val="2346115660"/>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6</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1364973" y="439141"/>
            <a:ext cx="9528313" cy="5938420"/>
          </a:xfrm>
          <a:prstGeom prst="rect">
            <a:avLst/>
          </a:prstGeom>
          <a:effectLst>
            <a:softEdge rad="127000"/>
          </a:effectLst>
        </p:spPr>
      </p:pic>
    </p:spTree>
    <p:extLst>
      <p:ext uri="{BB962C8B-B14F-4D97-AF65-F5344CB8AC3E}">
        <p14:creationId xmlns:p14="http://schemas.microsoft.com/office/powerpoint/2010/main" val="1324018007"/>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7</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2120347" y="427381"/>
            <a:ext cx="7977809" cy="5983357"/>
          </a:xfrm>
          <a:prstGeom prst="rect">
            <a:avLst/>
          </a:prstGeom>
          <a:effectLst>
            <a:softEdge rad="127000"/>
          </a:effectLst>
        </p:spPr>
      </p:pic>
    </p:spTree>
    <p:extLst>
      <p:ext uri="{BB962C8B-B14F-4D97-AF65-F5344CB8AC3E}">
        <p14:creationId xmlns:p14="http://schemas.microsoft.com/office/powerpoint/2010/main" val="3103047432"/>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8</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2411895" y="453339"/>
            <a:ext cx="7407965" cy="5919554"/>
          </a:xfrm>
          <a:prstGeom prst="rect">
            <a:avLst/>
          </a:prstGeom>
          <a:effectLst>
            <a:softEdge rad="127000"/>
          </a:effectLst>
        </p:spPr>
      </p:pic>
    </p:spTree>
    <p:extLst>
      <p:ext uri="{BB962C8B-B14F-4D97-AF65-F5344CB8AC3E}">
        <p14:creationId xmlns:p14="http://schemas.microsoft.com/office/powerpoint/2010/main" val="3612984672"/>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9</a:t>
            </a:fld>
            <a:endParaRPr lang="fr-FR"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68137" y="469881"/>
            <a:ext cx="9073360" cy="5906757"/>
          </a:xfrm>
          <a:prstGeom prst="rect">
            <a:avLst/>
          </a:prstGeom>
          <a:effectLst>
            <a:softEdge rad="127000"/>
          </a:effectLst>
        </p:spPr>
      </p:pic>
    </p:spTree>
    <p:extLst>
      <p:ext uri="{BB962C8B-B14F-4D97-AF65-F5344CB8AC3E}">
        <p14:creationId xmlns:p14="http://schemas.microsoft.com/office/powerpoint/2010/main" val="3490891761"/>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86718" y="28626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10</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1622236" y="495851"/>
            <a:ext cx="8873486" cy="5915657"/>
          </a:xfrm>
          <a:prstGeom prst="rect">
            <a:avLst/>
          </a:prstGeom>
          <a:effectLst>
            <a:softEdge rad="127000"/>
          </a:effectLst>
        </p:spPr>
      </p:pic>
    </p:spTree>
    <p:extLst>
      <p:ext uri="{BB962C8B-B14F-4D97-AF65-F5344CB8AC3E}">
        <p14:creationId xmlns:p14="http://schemas.microsoft.com/office/powerpoint/2010/main" val="1627620440"/>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11</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1643270" y="461559"/>
            <a:ext cx="8892208" cy="5943739"/>
          </a:xfrm>
          <a:prstGeom prst="rect">
            <a:avLst/>
          </a:prstGeom>
          <a:effectLst>
            <a:softEdge rad="127000"/>
          </a:effectLst>
        </p:spPr>
      </p:pic>
    </p:spTree>
    <p:extLst>
      <p:ext uri="{BB962C8B-B14F-4D97-AF65-F5344CB8AC3E}">
        <p14:creationId xmlns:p14="http://schemas.microsoft.com/office/powerpoint/2010/main" val="3161121772"/>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12</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1656521" y="469347"/>
            <a:ext cx="8878957" cy="5919305"/>
          </a:xfrm>
          <a:prstGeom prst="rect">
            <a:avLst/>
          </a:prstGeom>
          <a:effectLst>
            <a:softEdge rad="127000"/>
          </a:effectLst>
        </p:spPr>
      </p:pic>
    </p:spTree>
    <p:extLst>
      <p:ext uri="{BB962C8B-B14F-4D97-AF65-F5344CB8AC3E}">
        <p14:creationId xmlns:p14="http://schemas.microsoft.com/office/powerpoint/2010/main" val="3642107213"/>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13</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1669773" y="440510"/>
            <a:ext cx="8905461" cy="5941612"/>
          </a:xfrm>
          <a:prstGeom prst="rect">
            <a:avLst/>
          </a:prstGeom>
          <a:effectLst>
            <a:softEdge rad="127000"/>
          </a:effectLst>
        </p:spPr>
      </p:pic>
    </p:spTree>
    <p:extLst>
      <p:ext uri="{BB962C8B-B14F-4D97-AF65-F5344CB8AC3E}">
        <p14:creationId xmlns:p14="http://schemas.microsoft.com/office/powerpoint/2010/main" val="1838796393"/>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14</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2146852" y="467139"/>
            <a:ext cx="7898296" cy="5923722"/>
          </a:xfrm>
          <a:prstGeom prst="rect">
            <a:avLst/>
          </a:prstGeom>
          <a:effectLst>
            <a:softEdge rad="127000"/>
          </a:effectLst>
        </p:spPr>
      </p:pic>
    </p:spTree>
    <p:extLst>
      <p:ext uri="{BB962C8B-B14F-4D97-AF65-F5344CB8AC3E}">
        <p14:creationId xmlns:p14="http://schemas.microsoft.com/office/powerpoint/2010/main" val="1478333320"/>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9634" y="271220"/>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15</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1643270" y="456802"/>
            <a:ext cx="8905460" cy="5944395"/>
          </a:xfrm>
          <a:prstGeom prst="rect">
            <a:avLst/>
          </a:prstGeom>
          <a:effectLst>
            <a:softEdge rad="127000"/>
          </a:effectLst>
        </p:spPr>
      </p:pic>
    </p:spTree>
    <p:extLst>
      <p:ext uri="{BB962C8B-B14F-4D97-AF65-F5344CB8AC3E}">
        <p14:creationId xmlns:p14="http://schemas.microsoft.com/office/powerpoint/2010/main" val="4077768982"/>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1" name="Image 10"/>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459198" y="422523"/>
            <a:ext cx="11267307" cy="6004649"/>
          </a:xfrm>
          <a:prstGeom prst="rect">
            <a:avLst/>
          </a:prstGeom>
        </p:spPr>
      </p:pic>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6" name="Image 5"/>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28383" y="143359"/>
            <a:ext cx="9513419" cy="6248942"/>
          </a:xfrm>
          <a:prstGeom prst="rect">
            <a:avLst/>
          </a:prstGeom>
        </p:spPr>
      </p:pic>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16</a:t>
            </a:fld>
            <a:endParaRPr lang="fr-FR" b="1" dirty="0">
              <a:solidFill>
                <a:srgbClr val="FF0000"/>
              </a:solidFill>
            </a:endParaRPr>
          </a:p>
        </p:txBody>
      </p:sp>
      <p:sp>
        <p:nvSpPr>
          <p:cNvPr id="10" name="Rectangle 9"/>
          <p:cNvSpPr/>
          <p:nvPr/>
        </p:nvSpPr>
        <p:spPr>
          <a:xfrm>
            <a:off x="1981200" y="804677"/>
            <a:ext cx="8229600" cy="5401479"/>
          </a:xfrm>
          <a:prstGeom prst="rect">
            <a:avLst/>
          </a:prstGeom>
        </p:spPr>
        <p:txBody>
          <a:bodyPr wrap="square">
            <a:spAutoFit/>
          </a:bodyPr>
          <a:lstStyle/>
          <a:p>
            <a:r>
              <a:rPr lang="fr-FR" sz="11500" b="1" dirty="0" smtClean="0">
                <a:ln>
                  <a:solidFill>
                    <a:schemeClr val="accent6">
                      <a:lumMod val="50000"/>
                    </a:schemeClr>
                  </a:solidFill>
                </a:ln>
                <a:solidFill>
                  <a:schemeClr val="bg1"/>
                </a:solidFill>
                <a:latin typeface="Brush Script MT" panose="03060802040406070304" pitchFamily="66" charset="0"/>
              </a:rPr>
              <a:t>     C’était</a:t>
            </a:r>
          </a:p>
          <a:p>
            <a:r>
              <a:rPr lang="fr-FR" sz="11500" b="1" dirty="0" smtClean="0">
                <a:ln>
                  <a:solidFill>
                    <a:schemeClr val="accent6">
                      <a:lumMod val="50000"/>
                    </a:schemeClr>
                  </a:solidFill>
                </a:ln>
                <a:solidFill>
                  <a:schemeClr val="bg1"/>
                </a:solidFill>
                <a:latin typeface="Brush Script MT" panose="03060802040406070304" pitchFamily="66" charset="0"/>
              </a:rPr>
              <a:t>  Veules les roses</a:t>
            </a:r>
          </a:p>
          <a:p>
            <a:r>
              <a:rPr lang="fr-FR" sz="11500" b="1" dirty="0" smtClean="0">
                <a:ln>
                  <a:solidFill>
                    <a:schemeClr val="accent6">
                      <a:lumMod val="50000"/>
                    </a:schemeClr>
                  </a:solidFill>
                </a:ln>
                <a:solidFill>
                  <a:schemeClr val="bg1"/>
                </a:solidFill>
                <a:latin typeface="Brush Script MT" panose="03060802040406070304" pitchFamily="66" charset="0"/>
              </a:rPr>
              <a:t>   par Lande</a:t>
            </a:r>
            <a:endParaRPr lang="fr-FR" sz="11500" b="1" dirty="0">
              <a:ln>
                <a:solidFill>
                  <a:schemeClr val="accent6">
                    <a:lumMod val="50000"/>
                  </a:schemeClr>
                </a:solidFill>
              </a:ln>
              <a:solidFill>
                <a:schemeClr val="bg1"/>
              </a:solidFill>
              <a:latin typeface="Brush Script MT" panose="03060802040406070304" pitchFamily="66" charset="0"/>
            </a:endParaRPr>
          </a:p>
        </p:txBody>
      </p:sp>
    </p:spTree>
    <p:extLst>
      <p:ext uri="{BB962C8B-B14F-4D97-AF65-F5344CB8AC3E}">
        <p14:creationId xmlns:p14="http://schemas.microsoft.com/office/powerpoint/2010/main" val="1182194137"/>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anim calcmode="lin" valueType="num">
                                      <p:cBhvr>
                                        <p:cTn id="8" dur="2000" fill="hold"/>
                                        <p:tgtEl>
                                          <p:spTgt spid="6"/>
                                        </p:tgtEl>
                                        <p:attrNameLst>
                                          <p:attrName>ppt_w</p:attrName>
                                        </p:attrNameLst>
                                      </p:cBhvr>
                                      <p:tavLst>
                                        <p:tav tm="0" fmla="#ppt_w*sin(2.5*pi*$)">
                                          <p:val>
                                            <p:fltVal val="0"/>
                                          </p:val>
                                        </p:tav>
                                        <p:tav tm="100000">
                                          <p:val>
                                            <p:fltVal val="1"/>
                                          </p:val>
                                        </p:tav>
                                      </p:tavLst>
                                    </p:anim>
                                    <p:anim calcmode="lin" valueType="num">
                                      <p:cBhvr>
                                        <p:cTn id="9" dur="2000" fill="hold"/>
                                        <p:tgtEl>
                                          <p:spTgt spid="6"/>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10">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10">
                                            <p:txEl>
                                              <p:pRg st="0" end="0"/>
                                            </p:txEl>
                                          </p:spTgt>
                                        </p:tgtEl>
                                        <p:attrNameLst>
                                          <p:attrName>ppt_w</p:attrName>
                                        </p:attrNameLst>
                                      </p:cBhvr>
                                    </p:anim>
                                    <p:anim by="(#ppt_w*0.50)" calcmode="lin" valueType="num">
                                      <p:cBhvr>
                                        <p:cTn id="15" dur="500" decel="50000" autoRev="1" fill="hold">
                                          <p:stCondLst>
                                            <p:cond delay="0"/>
                                          </p:stCondLst>
                                        </p:cTn>
                                        <p:tgtEl>
                                          <p:spTgt spid="10">
                                            <p:txEl>
                                              <p:pRg st="0" end="0"/>
                                            </p:txEl>
                                          </p:spTgt>
                                        </p:tgtEl>
                                        <p:attrNameLst>
                                          <p:attrName>ppt_x</p:attrName>
                                        </p:attrNameLst>
                                      </p:cBhvr>
                                    </p:anim>
                                    <p:anim from="(-#ppt_h/2)" to="(#ppt_y)" calcmode="lin" valueType="num">
                                      <p:cBhvr>
                                        <p:cTn id="16" dur="1000" fill="hold">
                                          <p:stCondLst>
                                            <p:cond delay="0"/>
                                          </p:stCondLst>
                                        </p:cTn>
                                        <p:tgtEl>
                                          <p:spTgt spid="10">
                                            <p:txEl>
                                              <p:pRg st="0" end="0"/>
                                            </p:txEl>
                                          </p:spTgt>
                                        </p:tgtEl>
                                        <p:attrNameLst>
                                          <p:attrName>ppt_y</p:attrName>
                                        </p:attrNameLst>
                                      </p:cBhvr>
                                    </p:anim>
                                    <p:animRot by="21600000">
                                      <p:cBhvr>
                                        <p:cTn id="17" dur="1000" fill="hold">
                                          <p:stCondLst>
                                            <p:cond delay="0"/>
                                          </p:stCondLst>
                                        </p:cTn>
                                        <p:tgtEl>
                                          <p:spTgt spid="10">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10">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10">
                                            <p:txEl>
                                              <p:pRg st="1" end="1"/>
                                            </p:txEl>
                                          </p:spTgt>
                                        </p:tgtEl>
                                        <p:attrNameLst>
                                          <p:attrName>ppt_w</p:attrName>
                                        </p:attrNameLst>
                                      </p:cBhvr>
                                    </p:anim>
                                    <p:anim by="(#ppt_w*0.50)" calcmode="lin" valueType="num">
                                      <p:cBhvr>
                                        <p:cTn id="23" dur="500" decel="50000" autoRev="1" fill="hold">
                                          <p:stCondLst>
                                            <p:cond delay="0"/>
                                          </p:stCondLst>
                                        </p:cTn>
                                        <p:tgtEl>
                                          <p:spTgt spid="10">
                                            <p:txEl>
                                              <p:pRg st="1" end="1"/>
                                            </p:txEl>
                                          </p:spTgt>
                                        </p:tgtEl>
                                        <p:attrNameLst>
                                          <p:attrName>ppt_x</p:attrName>
                                        </p:attrNameLst>
                                      </p:cBhvr>
                                    </p:anim>
                                    <p:anim from="(-#ppt_h/2)" to="(#ppt_y)" calcmode="lin" valueType="num">
                                      <p:cBhvr>
                                        <p:cTn id="24" dur="1000" fill="hold">
                                          <p:stCondLst>
                                            <p:cond delay="0"/>
                                          </p:stCondLst>
                                        </p:cTn>
                                        <p:tgtEl>
                                          <p:spTgt spid="10">
                                            <p:txEl>
                                              <p:pRg st="1" end="1"/>
                                            </p:txEl>
                                          </p:spTgt>
                                        </p:tgtEl>
                                        <p:attrNameLst>
                                          <p:attrName>ppt_y</p:attrName>
                                        </p:attrNameLst>
                                      </p:cBhvr>
                                    </p:anim>
                                    <p:animRot by="21600000">
                                      <p:cBhvr>
                                        <p:cTn id="25" dur="1000" fill="hold">
                                          <p:stCondLst>
                                            <p:cond delay="0"/>
                                          </p:stCondLst>
                                        </p:cTn>
                                        <p:tgtEl>
                                          <p:spTgt spid="10">
                                            <p:txEl>
                                              <p:pRg st="1" end="1"/>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10">
                                            <p:txEl>
                                              <p:pRg st="2" end="2"/>
                                            </p:txEl>
                                          </p:spTgt>
                                        </p:tgtEl>
                                        <p:attrNameLst>
                                          <p:attrName>style.visibility</p:attrName>
                                        </p:attrNameLst>
                                      </p:cBhvr>
                                      <p:to>
                                        <p:strVal val="visible"/>
                                      </p:to>
                                    </p:set>
                                    <p:anim by="(-#ppt_w*2)" calcmode="lin" valueType="num">
                                      <p:cBhvr rctx="PPT">
                                        <p:cTn id="30" dur="500" autoRev="1" fill="hold">
                                          <p:stCondLst>
                                            <p:cond delay="0"/>
                                          </p:stCondLst>
                                        </p:cTn>
                                        <p:tgtEl>
                                          <p:spTgt spid="10">
                                            <p:txEl>
                                              <p:pRg st="2" end="2"/>
                                            </p:txEl>
                                          </p:spTgt>
                                        </p:tgtEl>
                                        <p:attrNameLst>
                                          <p:attrName>ppt_w</p:attrName>
                                        </p:attrNameLst>
                                      </p:cBhvr>
                                    </p:anim>
                                    <p:anim by="(#ppt_w*0.50)" calcmode="lin" valueType="num">
                                      <p:cBhvr>
                                        <p:cTn id="31" dur="500" decel="50000" autoRev="1" fill="hold">
                                          <p:stCondLst>
                                            <p:cond delay="0"/>
                                          </p:stCondLst>
                                        </p:cTn>
                                        <p:tgtEl>
                                          <p:spTgt spid="10">
                                            <p:txEl>
                                              <p:pRg st="2" end="2"/>
                                            </p:txEl>
                                          </p:spTgt>
                                        </p:tgtEl>
                                        <p:attrNameLst>
                                          <p:attrName>ppt_x</p:attrName>
                                        </p:attrNameLst>
                                      </p:cBhvr>
                                    </p:anim>
                                    <p:anim from="(-#ppt_h/2)" to="(#ppt_y)" calcmode="lin" valueType="num">
                                      <p:cBhvr>
                                        <p:cTn id="32" dur="1000" fill="hold">
                                          <p:stCondLst>
                                            <p:cond delay="0"/>
                                          </p:stCondLst>
                                        </p:cTn>
                                        <p:tgtEl>
                                          <p:spTgt spid="10">
                                            <p:txEl>
                                              <p:pRg st="2" end="2"/>
                                            </p:txEl>
                                          </p:spTgt>
                                        </p:tgtEl>
                                        <p:attrNameLst>
                                          <p:attrName>ppt_y</p:attrName>
                                        </p:attrNameLst>
                                      </p:cBhvr>
                                    </p:anim>
                                    <p:animRot by="21600000">
                                      <p:cBhvr>
                                        <p:cTn id="33" dur="1000" fill="hold">
                                          <p:stCondLst>
                                            <p:cond delay="0"/>
                                          </p:stCondLst>
                                        </p:cTn>
                                        <p:tgtEl>
                                          <p:spTgt spid="10">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TotalTime>
  <Words>388</Words>
  <Application>Microsoft Office PowerPoint</Application>
  <PresentationFormat>Grand écran</PresentationFormat>
  <Paragraphs>73</Paragraphs>
  <Slides>16</Slides>
  <Notes>16</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16</vt:i4>
      </vt:variant>
    </vt:vector>
  </HeadingPairs>
  <TitlesOfParts>
    <vt:vector size="21" baseType="lpstr">
      <vt:lpstr>Arial</vt:lpstr>
      <vt:lpstr>Brush Script MT</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11</cp:revision>
  <dcterms:created xsi:type="dcterms:W3CDTF">2019-08-19T16:39:17Z</dcterms:created>
  <dcterms:modified xsi:type="dcterms:W3CDTF">2019-08-19T17:46:09Z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