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8" r:id="rId3"/>
    <p:sldId id="260" r:id="rId4"/>
    <p:sldId id="259" r:id="rId5"/>
    <p:sldId id="272" r:id="rId6"/>
    <p:sldId id="261" r:id="rId7"/>
    <p:sldId id="262" r:id="rId8"/>
    <p:sldId id="263" r:id="rId9"/>
    <p:sldId id="264" r:id="rId10"/>
    <p:sldId id="266" r:id="rId11"/>
    <p:sldId id="267" r:id="rId12"/>
    <p:sldId id="265" r:id="rId13"/>
    <p:sldId id="268" r:id="rId14"/>
    <p:sldId id="269" r:id="rId15"/>
    <p:sldId id="270" r:id="rId16"/>
    <p:sldId id="271" r:id="rId17"/>
    <p:sldId id="257"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8+7fseQ99ScasAXpCK7Emw==" hashData="UCp4ksPPL00Z9sACUKLuBePydRaz+XrB23jp9gqmOrA12wqyQgPqxLugC5lSLQCuoPmji3eSZ8iQ/TEwcWRo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772730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17</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3</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338" y="447797"/>
            <a:ext cx="11199323" cy="5962405"/>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410094897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464904" y="435078"/>
            <a:ext cx="7288696" cy="5966150"/>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03513" y="428973"/>
            <a:ext cx="9037983" cy="5965068"/>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70" y="465910"/>
            <a:ext cx="8905460" cy="5926179"/>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46852" y="451098"/>
            <a:ext cx="7924800" cy="5935951"/>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095500" y="428625"/>
            <a:ext cx="8001000" cy="6000750"/>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37321"/>
            <a:ext cx="7951304" cy="5963479"/>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570922" y="456803"/>
            <a:ext cx="7063408" cy="5933263"/>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20347" y="427382"/>
            <a:ext cx="7977809" cy="5983357"/>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093843" y="414089"/>
            <a:ext cx="8044069" cy="6000167"/>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2" y="447261"/>
            <a:ext cx="7924800" cy="5943600"/>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07096" y="447260"/>
            <a:ext cx="7964556" cy="5973417"/>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17</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404</Words>
  <Application>Microsoft Office PowerPoint</Application>
  <PresentationFormat>Grand écran</PresentationFormat>
  <Paragraphs>77</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2019-08-19T16:39:17Z</dcterms:created>
  <dcterms:modified xsi:type="dcterms:W3CDTF">2019-08-19T17:37:06Z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