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8" r:id="rId3"/>
    <p:sldId id="260" r:id="rId4"/>
    <p:sldId id="259" r:id="rId5"/>
    <p:sldId id="272" r:id="rId6"/>
    <p:sldId id="261" r:id="rId7"/>
    <p:sldId id="262" r:id="rId8"/>
    <p:sldId id="263" r:id="rId9"/>
    <p:sldId id="264" r:id="rId10"/>
    <p:sldId id="266" r:id="rId11"/>
    <p:sldId id="267" r:id="rId12"/>
    <p:sldId id="265" r:id="rId13"/>
    <p:sldId id="268" r:id="rId14"/>
    <p:sldId id="269" r:id="rId15"/>
    <p:sldId id="270" r:id="rId16"/>
    <p:sldId id="271" r:id="rId17"/>
    <p:sldId id="257"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KRCvFuEBswor5ikwC1HQw==" hashData="kOV0QzQCG6IirLQcZnMpBWCk9lxpGytSecXSkvcNFp8rcZ7l828ycXJQCYCalbVQ3lW0Sb6SxKkxnr/HphGY5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2957815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17</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N° </a:t>
            </a:r>
            <a:r>
              <a:rPr lang="fr-FR" sz="11500" b="1" dirty="0" smtClean="0">
                <a:ln>
                  <a:solidFill>
                    <a:schemeClr val="accent6">
                      <a:lumMod val="50000"/>
                    </a:schemeClr>
                  </a:solidFill>
                </a:ln>
                <a:solidFill>
                  <a:schemeClr val="bg1"/>
                </a:solidFill>
                <a:latin typeface="Brush Script MT" panose="03060802040406070304" pitchFamily="66" charset="0"/>
              </a:rPr>
              <a:t>2</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490330" y="450574"/>
            <a:ext cx="11198087" cy="5960935"/>
          </a:xfrm>
          <a:prstGeom prst="rect">
            <a:avLst/>
          </a:prstGeom>
        </p:spPr>
      </p:pic>
      <p:cxnSp>
        <p:nvCxnSpPr>
          <p:cNvPr id="10" name="Connecteur droit avec flèche 9"/>
          <p:cNvCxnSpPr/>
          <p:nvPr/>
        </p:nvCxnSpPr>
        <p:spPr>
          <a:xfrm flipH="1">
            <a:off x="5950226" y="2252870"/>
            <a:ext cx="357810" cy="135172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246250197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2114196" y="451098"/>
            <a:ext cx="7957456" cy="5960411"/>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1510748" y="444700"/>
            <a:ext cx="9170504" cy="5968600"/>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46851" y="441721"/>
            <a:ext cx="7911549" cy="5964566"/>
          </a:xfrm>
          <a:prstGeom prst="rect">
            <a:avLst/>
          </a:prstGeom>
          <a:effectLst>
            <a:softEdge rad="127000"/>
          </a:effectLst>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2478157" y="458356"/>
            <a:ext cx="7235685" cy="5941287"/>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73357" y="424070"/>
            <a:ext cx="7929216" cy="5946912"/>
          </a:xfrm>
          <a:prstGeom prst="rect">
            <a:avLst/>
          </a:prstGeom>
          <a:effectLst>
            <a:softEdge rad="127000"/>
          </a:effectLst>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1616765" y="445251"/>
            <a:ext cx="8958470" cy="5967497"/>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1652668" y="460513"/>
            <a:ext cx="8896062" cy="5930708"/>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03513" y="434194"/>
            <a:ext cx="8998226" cy="5980803"/>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26124" y="408274"/>
            <a:ext cx="5129420" cy="6003235"/>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6765" y="450573"/>
            <a:ext cx="8946874" cy="5964583"/>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3600" y="467138"/>
            <a:ext cx="7911548" cy="5933661"/>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17</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a:t>
            </a:r>
            <a:r>
              <a:rPr lang="fr-FR" sz="11500" b="1" dirty="0" smtClean="0">
                <a:ln>
                  <a:solidFill>
                    <a:schemeClr val="accent6">
                      <a:lumMod val="50000"/>
                    </a:schemeClr>
                  </a:solidFill>
                </a:ln>
                <a:solidFill>
                  <a:schemeClr val="bg1"/>
                </a:solidFill>
                <a:latin typeface="Brush Script MT" panose="03060802040406070304" pitchFamily="66" charset="0"/>
              </a:rPr>
              <a:t> C’était</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404</Words>
  <Application>Microsoft Office PowerPoint</Application>
  <PresentationFormat>Grand écran</PresentationFormat>
  <Paragraphs>77</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2019-08-19T16:39:17Z</dcterms:created>
  <dcterms:modified xsi:type="dcterms:W3CDTF">2019-08-19T17:26:57Z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