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8" r:id="rId3"/>
    <p:sldId id="260" r:id="rId4"/>
    <p:sldId id="259" r:id="rId5"/>
    <p:sldId id="261" r:id="rId6"/>
    <p:sldId id="262" r:id="rId7"/>
    <p:sldId id="263" r:id="rId8"/>
    <p:sldId id="264" r:id="rId9"/>
    <p:sldId id="266" r:id="rId10"/>
    <p:sldId id="267" r:id="rId11"/>
    <p:sldId id="265" r:id="rId12"/>
    <p:sldId id="268" r:id="rId13"/>
    <p:sldId id="269" r:id="rId14"/>
    <p:sldId id="270" r:id="rId15"/>
    <p:sldId id="271" r:id="rId16"/>
    <p:sldId id="257"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VHNTVv1XIWwAiqkAUwVuHw==" hashData="01HbGaiE4mqdJ18ckBUyhfgN8PefxNcEC5AeUDg0OSYqi5swUTIyTVVLh6SBLhlFKmOktRlSQzNj8dUbrqMon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8" autoAdjust="0"/>
    <p:restoredTop sz="94660"/>
  </p:normalViewPr>
  <p:slideViewPr>
    <p:cSldViewPr snapToGrid="0" showGuides="1">
      <p:cViewPr varScale="1">
        <p:scale>
          <a:sx n="80" d="100"/>
          <a:sy n="80" d="100"/>
        </p:scale>
        <p:origin x="9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0A2AF-BF61-4457-B617-277CE4A88BC3}" type="datetimeFigureOut">
              <a:rPr lang="fr-FR" smtClean="0"/>
              <a:t>19/08/2019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45C143-6B4B-4B09-A9C9-CD811E91DB34}" type="slidenum">
              <a:rPr lang="fr-FR" smtClean="0"/>
              <a:t>‹N°›</a:t>
            </a:fld>
            <a:endParaRPr lang="fr-FR"/>
          </a:p>
        </p:txBody>
      </p:sp>
    </p:spTree>
    <p:extLst>
      <p:ext uri="{BB962C8B-B14F-4D97-AF65-F5344CB8AC3E}">
        <p14:creationId xmlns:p14="http://schemas.microsoft.com/office/powerpoint/2010/main" val="32767383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a:t>
            </a:fld>
            <a:endParaRPr lang="fr-FR"/>
          </a:p>
        </p:txBody>
      </p:sp>
    </p:spTree>
    <p:extLst>
      <p:ext uri="{BB962C8B-B14F-4D97-AF65-F5344CB8AC3E}">
        <p14:creationId xmlns:p14="http://schemas.microsoft.com/office/powerpoint/2010/main" val="107878696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2</a:t>
            </a:fld>
            <a:endParaRPr lang="fr-FR"/>
          </a:p>
        </p:txBody>
      </p:sp>
    </p:spTree>
    <p:extLst>
      <p:ext uri="{BB962C8B-B14F-4D97-AF65-F5344CB8AC3E}">
        <p14:creationId xmlns:p14="http://schemas.microsoft.com/office/powerpoint/2010/main" val="20306090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3</a:t>
            </a:fld>
            <a:endParaRPr lang="fr-FR"/>
          </a:p>
        </p:txBody>
      </p:sp>
    </p:spTree>
    <p:extLst>
      <p:ext uri="{BB962C8B-B14F-4D97-AF65-F5344CB8AC3E}">
        <p14:creationId xmlns:p14="http://schemas.microsoft.com/office/powerpoint/2010/main" val="15129743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4</a:t>
            </a:fld>
            <a:endParaRPr lang="fr-FR"/>
          </a:p>
        </p:txBody>
      </p:sp>
    </p:spTree>
    <p:extLst>
      <p:ext uri="{BB962C8B-B14F-4D97-AF65-F5344CB8AC3E}">
        <p14:creationId xmlns:p14="http://schemas.microsoft.com/office/powerpoint/2010/main" val="381526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5</a:t>
            </a:fld>
            <a:endParaRPr lang="fr-FR"/>
          </a:p>
        </p:txBody>
      </p:sp>
    </p:spTree>
    <p:extLst>
      <p:ext uri="{BB962C8B-B14F-4D97-AF65-F5344CB8AC3E}">
        <p14:creationId xmlns:p14="http://schemas.microsoft.com/office/powerpoint/2010/main" val="24789216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6</a:t>
            </a:fld>
            <a:endParaRPr lang="fr-FR"/>
          </a:p>
        </p:txBody>
      </p:sp>
    </p:spTree>
    <p:extLst>
      <p:ext uri="{BB962C8B-B14F-4D97-AF65-F5344CB8AC3E}">
        <p14:creationId xmlns:p14="http://schemas.microsoft.com/office/powerpoint/2010/main" val="40132486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7</a:t>
            </a:fld>
            <a:endParaRPr lang="fr-FR"/>
          </a:p>
        </p:txBody>
      </p:sp>
    </p:spTree>
    <p:extLst>
      <p:ext uri="{BB962C8B-B14F-4D97-AF65-F5344CB8AC3E}">
        <p14:creationId xmlns:p14="http://schemas.microsoft.com/office/powerpoint/2010/main" val="866117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8</a:t>
            </a:fld>
            <a:endParaRPr lang="fr-FR"/>
          </a:p>
        </p:txBody>
      </p:sp>
    </p:spTree>
    <p:extLst>
      <p:ext uri="{BB962C8B-B14F-4D97-AF65-F5344CB8AC3E}">
        <p14:creationId xmlns:p14="http://schemas.microsoft.com/office/powerpoint/2010/main" val="40308498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9</a:t>
            </a:fld>
            <a:endParaRPr lang="fr-FR"/>
          </a:p>
        </p:txBody>
      </p:sp>
    </p:spTree>
    <p:extLst>
      <p:ext uri="{BB962C8B-B14F-4D97-AF65-F5344CB8AC3E}">
        <p14:creationId xmlns:p14="http://schemas.microsoft.com/office/powerpoint/2010/main" val="31065210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10</a:t>
            </a:fld>
            <a:endParaRPr lang="fr-FR"/>
          </a:p>
        </p:txBody>
      </p:sp>
    </p:spTree>
    <p:extLst>
      <p:ext uri="{BB962C8B-B14F-4D97-AF65-F5344CB8AC3E}">
        <p14:creationId xmlns:p14="http://schemas.microsoft.com/office/powerpoint/2010/main" val="26174929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11</a:t>
            </a:fld>
            <a:endParaRPr lang="fr-FR"/>
          </a:p>
        </p:txBody>
      </p:sp>
    </p:spTree>
    <p:extLst>
      <p:ext uri="{BB962C8B-B14F-4D97-AF65-F5344CB8AC3E}">
        <p14:creationId xmlns:p14="http://schemas.microsoft.com/office/powerpoint/2010/main" val="26355089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12</a:t>
            </a:fld>
            <a:endParaRPr lang="fr-FR"/>
          </a:p>
        </p:txBody>
      </p:sp>
    </p:spTree>
    <p:extLst>
      <p:ext uri="{BB962C8B-B14F-4D97-AF65-F5344CB8AC3E}">
        <p14:creationId xmlns:p14="http://schemas.microsoft.com/office/powerpoint/2010/main" val="84102827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13</a:t>
            </a:fld>
            <a:endParaRPr lang="fr-FR"/>
          </a:p>
        </p:txBody>
      </p:sp>
    </p:spTree>
    <p:extLst>
      <p:ext uri="{BB962C8B-B14F-4D97-AF65-F5344CB8AC3E}">
        <p14:creationId xmlns:p14="http://schemas.microsoft.com/office/powerpoint/2010/main" val="41097933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14</a:t>
            </a:fld>
            <a:endParaRPr lang="fr-FR"/>
          </a:p>
        </p:txBody>
      </p:sp>
    </p:spTree>
    <p:extLst>
      <p:ext uri="{BB962C8B-B14F-4D97-AF65-F5344CB8AC3E}">
        <p14:creationId xmlns:p14="http://schemas.microsoft.com/office/powerpoint/2010/main" val="32346186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15</a:t>
            </a:fld>
            <a:endParaRPr lang="fr-FR"/>
          </a:p>
        </p:txBody>
      </p:sp>
    </p:spTree>
    <p:extLst>
      <p:ext uri="{BB962C8B-B14F-4D97-AF65-F5344CB8AC3E}">
        <p14:creationId xmlns:p14="http://schemas.microsoft.com/office/powerpoint/2010/main" val="4704546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8945C143-6B4B-4B09-A9C9-CD811E91DB34}" type="slidenum">
              <a:rPr lang="fr-FR" smtClean="0"/>
              <a:t>16</a:t>
            </a:fld>
            <a:endParaRPr lang="fr-FR"/>
          </a:p>
        </p:txBody>
      </p:sp>
    </p:spTree>
    <p:extLst>
      <p:ext uri="{BB962C8B-B14F-4D97-AF65-F5344CB8AC3E}">
        <p14:creationId xmlns:p14="http://schemas.microsoft.com/office/powerpoint/2010/main" val="15224956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F6A3EDB-2D3D-4A5B-B331-F4825A8F5AA4}"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24453525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32A9812-26C7-4617-8CAD-EBEDFE9DBFF7}"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22269549"/>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90CA89BC-3785-498D-A2A9-B32DB363E1D0}"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628766096"/>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44F9180-3068-414A-B997-F7D3ECA77307}"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403886993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884A9090-EA60-4216-B765-7B07B47AE2FB}" type="datetime1">
              <a:rPr lang="fr-FR" smtClean="0"/>
              <a:t>19/08/2019</a:t>
            </a:fld>
            <a:endParaRPr lang="fr-FR"/>
          </a:p>
        </p:txBody>
      </p:sp>
      <p:sp>
        <p:nvSpPr>
          <p:cNvPr id="8" name="Espace réservé du pied de page 7"/>
          <p:cNvSpPr>
            <a:spLocks noGrp="1"/>
          </p:cNvSpPr>
          <p:nvPr>
            <p:ph type="ftr" sz="quarter" idx="11"/>
          </p:nvPr>
        </p:nvSpPr>
        <p:spPr/>
        <p:txBody>
          <a:bodyPr/>
          <a:lstStyle/>
          <a:p>
            <a:r>
              <a:rPr lang="fr-FR" smtClean="0"/>
              <a:t>PPS Lande 2019 Je compose pour vous avec ma douce et fidèle amie</a:t>
            </a:r>
            <a:endParaRPr lang="fr-FR"/>
          </a:p>
        </p:txBody>
      </p:sp>
      <p:sp>
        <p:nvSpPr>
          <p:cNvPr id="9" name="Espace réservé du numéro de diapositive 8"/>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7383497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D901573-9D78-41A6-996F-081E31483F16}" type="datetime1">
              <a:rPr lang="fr-FR" smtClean="0"/>
              <a:t>19/08/2019</a:t>
            </a:fld>
            <a:endParaRPr lang="fr-FR"/>
          </a:p>
        </p:txBody>
      </p:sp>
      <p:sp>
        <p:nvSpPr>
          <p:cNvPr id="4" name="Espace réservé du pied de page 3"/>
          <p:cNvSpPr>
            <a:spLocks noGrp="1"/>
          </p:cNvSpPr>
          <p:nvPr>
            <p:ph type="ftr" sz="quarter" idx="11"/>
          </p:nvPr>
        </p:nvSpPr>
        <p:spPr/>
        <p:txBody>
          <a:bodyPr/>
          <a:lstStyle/>
          <a:p>
            <a:r>
              <a:rPr lang="fr-FR" smtClean="0"/>
              <a:t>PPS Lande 2019 Je compose pour vous avec ma douce et fidèle amie</a:t>
            </a:r>
            <a:endParaRPr lang="fr-FR"/>
          </a:p>
        </p:txBody>
      </p:sp>
      <p:sp>
        <p:nvSpPr>
          <p:cNvPr id="5" name="Espace réservé du numéro de diapositive 4"/>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97896680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6CE04514-FFE7-4A2D-A719-B6141FD281AA}" type="datetime1">
              <a:rPr lang="fr-FR" smtClean="0"/>
              <a:t>19/08/2019</a:t>
            </a:fld>
            <a:endParaRPr lang="fr-FR"/>
          </a:p>
        </p:txBody>
      </p:sp>
      <p:sp>
        <p:nvSpPr>
          <p:cNvPr id="3" name="Espace réservé du pied de page 2"/>
          <p:cNvSpPr>
            <a:spLocks noGrp="1"/>
          </p:cNvSpPr>
          <p:nvPr>
            <p:ph type="ftr" sz="quarter" idx="11"/>
          </p:nvPr>
        </p:nvSpPr>
        <p:spPr/>
        <p:txBody>
          <a:bodyPr/>
          <a:lstStyle/>
          <a:p>
            <a:r>
              <a:rPr lang="fr-FR" smtClean="0"/>
              <a:t>PPS Lande 2019 Je compose pour vous avec ma douce et fidèle amie</a:t>
            </a:r>
            <a:endParaRPr lang="fr-FR"/>
          </a:p>
        </p:txBody>
      </p:sp>
      <p:sp>
        <p:nvSpPr>
          <p:cNvPr id="4" name="Espace réservé du numéro de diapositive 3"/>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5364688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DFB50E0-DF8B-4F87-A3F9-1BECE0D7B002}"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92148934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12C84C50-FE5D-4CF3-A527-C5F4A6DB8CB3}" type="datetime1">
              <a:rPr lang="fr-FR" smtClean="0"/>
              <a:t>19/08/2019</a:t>
            </a:fld>
            <a:endParaRPr lang="fr-FR"/>
          </a:p>
        </p:txBody>
      </p:sp>
      <p:sp>
        <p:nvSpPr>
          <p:cNvPr id="6" name="Espace réservé du pied de page 5"/>
          <p:cNvSpPr>
            <a:spLocks noGrp="1"/>
          </p:cNvSpPr>
          <p:nvPr>
            <p:ph type="ftr" sz="quarter" idx="11"/>
          </p:nvPr>
        </p:nvSpPr>
        <p:spPr/>
        <p:txBody>
          <a:bodyPr/>
          <a:lstStyle/>
          <a:p>
            <a:r>
              <a:rPr lang="fr-FR" smtClean="0"/>
              <a:t>PPS Lande 2019 Je compose pour vous avec ma douce et fidèle amie</a:t>
            </a:r>
            <a:endParaRPr lang="fr-FR"/>
          </a:p>
        </p:txBody>
      </p:sp>
      <p:sp>
        <p:nvSpPr>
          <p:cNvPr id="7" name="Espace réservé du numéro de diapositive 6"/>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163554575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3D9B344C-BF50-4356-A392-25075904184C}"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305116811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ABB2E0FC-DE58-4CE8-80A7-DFD022A14906}" type="datetime1">
              <a:rPr lang="fr-FR" smtClean="0"/>
              <a:t>19/08/2019</a:t>
            </a:fld>
            <a:endParaRPr lang="fr-FR"/>
          </a:p>
        </p:txBody>
      </p:sp>
      <p:sp>
        <p:nvSpPr>
          <p:cNvPr id="5" name="Espace réservé du pied de page 4"/>
          <p:cNvSpPr>
            <a:spLocks noGrp="1"/>
          </p:cNvSpPr>
          <p:nvPr>
            <p:ph type="ftr" sz="quarter" idx="11"/>
          </p:nvPr>
        </p:nvSpPr>
        <p:spPr/>
        <p:txBody>
          <a:body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12"/>
          </p:nvPr>
        </p:nvSpPr>
        <p:spPr/>
        <p:txBody>
          <a:bodyPr/>
          <a:lstStyle/>
          <a:p>
            <a:fld id="{88303B41-1CB1-4FDF-91B2-50B08ECC42FD}" type="slidenum">
              <a:rPr lang="fr-FR" smtClean="0"/>
              <a:t>‹N°›</a:t>
            </a:fld>
            <a:endParaRPr lang="fr-FR"/>
          </a:p>
        </p:txBody>
      </p:sp>
    </p:spTree>
    <p:extLst>
      <p:ext uri="{BB962C8B-B14F-4D97-AF65-F5344CB8AC3E}">
        <p14:creationId xmlns:p14="http://schemas.microsoft.com/office/powerpoint/2010/main" val="26812000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5AF7636-41DC-4FD7-8291-03CDB322B120}" type="datetime1">
              <a:rPr lang="fr-FR" smtClean="0"/>
              <a:t>19/08/2019</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2019 Je compose pour vous avec ma douce et fidèle amie</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03B41-1CB1-4FDF-91B2-50B08ECC42FD}" type="slidenum">
              <a:rPr lang="fr-FR" smtClean="0"/>
              <a:t>‹N°›</a:t>
            </a:fld>
            <a:endParaRPr lang="fr-FR"/>
          </a:p>
        </p:txBody>
      </p:sp>
    </p:spTree>
    <p:extLst>
      <p:ext uri="{BB962C8B-B14F-4D97-AF65-F5344CB8AC3E}">
        <p14:creationId xmlns:p14="http://schemas.microsoft.com/office/powerpoint/2010/main" val="37182196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39291" y="203508"/>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a:t>
            </a:fld>
            <a:endParaRPr lang="fr-FR" b="1" dirty="0">
              <a:solidFill>
                <a:srgbClr val="FF0000"/>
              </a:solidFill>
            </a:endParaRPr>
          </a:p>
        </p:txBody>
      </p:sp>
      <p:sp>
        <p:nvSpPr>
          <p:cNvPr id="10" name="Rectangle 9"/>
          <p:cNvSpPr/>
          <p:nvPr/>
        </p:nvSpPr>
        <p:spPr>
          <a:xfrm>
            <a:off x="2414819" y="422523"/>
            <a:ext cx="7336530" cy="5401479"/>
          </a:xfrm>
          <a:prstGeom prst="rect">
            <a:avLst/>
          </a:prstGeom>
        </p:spPr>
        <p:txBody>
          <a:bodyPr wrap="square">
            <a:spAutoFit/>
          </a:bodyPr>
          <a:lstStyle/>
          <a:p>
            <a:r>
              <a:rPr lang="fr-FR" sz="11500" b="1" dirty="0">
                <a:ln>
                  <a:solidFill>
                    <a:schemeClr val="accent6">
                      <a:lumMod val="50000"/>
                    </a:schemeClr>
                  </a:solidFill>
                </a:ln>
                <a:solidFill>
                  <a:schemeClr val="bg1"/>
                </a:solidFill>
                <a:latin typeface="Brush Script MT" panose="03060802040406070304" pitchFamily="66" charset="0"/>
              </a:rPr>
              <a:t>V</a:t>
            </a:r>
            <a:r>
              <a:rPr lang="fr-FR" sz="11500" b="1" dirty="0" smtClean="0">
                <a:ln>
                  <a:solidFill>
                    <a:schemeClr val="accent6">
                      <a:lumMod val="50000"/>
                    </a:schemeClr>
                  </a:solidFill>
                </a:ln>
                <a:solidFill>
                  <a:schemeClr val="bg1"/>
                </a:solidFill>
                <a:latin typeface="Brush Script MT" panose="03060802040406070304" pitchFamily="66" charset="0"/>
              </a:rPr>
              <a:t>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a:t>
            </a:r>
            <a:r>
              <a:rPr lang="fr-FR" sz="11500" b="1" dirty="0" smtClean="0">
                <a:ln>
                  <a:solidFill>
                    <a:schemeClr val="accent6">
                      <a:lumMod val="50000"/>
                    </a:schemeClr>
                  </a:solidFill>
                </a:ln>
                <a:solidFill>
                  <a:schemeClr val="bg1"/>
                </a:solidFill>
                <a:latin typeface="Brush Script MT" panose="03060802040406070304" pitchFamily="66" charset="0"/>
              </a:rPr>
              <a:t>N</a:t>
            </a:r>
            <a:r>
              <a:rPr lang="fr-FR" sz="11500" b="1" dirty="0" smtClean="0">
                <a:ln>
                  <a:solidFill>
                    <a:schemeClr val="accent6">
                      <a:lumMod val="50000"/>
                    </a:schemeClr>
                  </a:solidFill>
                </a:ln>
                <a:solidFill>
                  <a:schemeClr val="bg1"/>
                </a:solidFill>
                <a:latin typeface="Brush Script MT" panose="03060802040406070304" pitchFamily="66" charset="0"/>
              </a:rPr>
              <a:t>° </a:t>
            </a:r>
            <a:r>
              <a:rPr lang="fr-FR" sz="11500" b="1" dirty="0" smtClean="0">
                <a:ln>
                  <a:solidFill>
                    <a:schemeClr val="accent6">
                      <a:lumMod val="50000"/>
                    </a:schemeClr>
                  </a:solidFill>
                </a:ln>
                <a:solidFill>
                  <a:schemeClr val="bg1"/>
                </a:solidFill>
                <a:latin typeface="Brush Script MT" panose="03060802040406070304" pitchFamily="66" charset="0"/>
              </a:rPr>
              <a:t>10</a:t>
            </a:r>
            <a:endParaRPr lang="fr-FR" sz="11500" b="1" dirty="0" smtClean="0">
              <a:ln>
                <a:solidFill>
                  <a:schemeClr val="accent6">
                    <a:lumMod val="50000"/>
                  </a:schemeClr>
                </a:solidFill>
              </a:ln>
              <a:solidFill>
                <a:schemeClr val="bg1"/>
              </a:solidFill>
              <a:latin typeface="Brush Script MT" panose="03060802040406070304" pitchFamily="66" charset="0"/>
            </a:endParaRP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spTree>
    <p:extLst>
      <p:ext uri="{BB962C8B-B14F-4D97-AF65-F5344CB8AC3E}">
        <p14:creationId xmlns:p14="http://schemas.microsoft.com/office/powerpoint/2010/main" val="577108036"/>
      </p:ext>
    </p:extLst>
  </p:cSld>
  <p:clrMapOvr>
    <a:masterClrMapping/>
  </p:clrMapOvr>
  <mc:AlternateContent xmlns:mc="http://schemas.openxmlformats.org/markup-compatibility/2006">
    <mc:Choice xmlns:p14="http://schemas.microsoft.com/office/powerpoint/2010/main" Requires="p14">
      <p:transition spd="slow" p14:dur="7500" advTm="13000">
        <p:dissolve/>
        <p:sndAc>
          <p:stSnd loop="1">
            <p:snd r:embed="rId3" name="Douce France .. 10 03 2011_001.wav"/>
          </p:stSnd>
        </p:sndAc>
      </p:transition>
    </mc:Choice>
    <mc:Fallback>
      <p:transition spd="slow" advTm="13000">
        <p:dissolve/>
        <p:sndAc>
          <p:stSnd loop="1">
            <p:snd r:embed="rId3" name="Douce France .. 10 03 2011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1500" dirty="0" smtClean="0">
                <a:ln>
                  <a:solidFill>
                    <a:schemeClr val="accent6">
                      <a:lumMod val="50000"/>
                    </a:schemeClr>
                  </a:solidFill>
                </a:ln>
                <a:latin typeface="Brush Script MT" panose="03060802040406070304" pitchFamily="66" charset="0"/>
              </a:rPr>
              <a:t>Entre mer et campagne</a:t>
            </a:r>
          </a:p>
          <a:p>
            <a:pPr algn="ctr"/>
            <a:r>
              <a:rPr lang="fr-FR" sz="11500" dirty="0" smtClean="0">
                <a:ln>
                  <a:solidFill>
                    <a:schemeClr val="accent6">
                      <a:lumMod val="50000"/>
                    </a:schemeClr>
                  </a:solidFill>
                </a:ln>
                <a:latin typeface="Brush Script MT" panose="03060802040406070304" pitchFamily="66" charset="0"/>
              </a:rPr>
              <a:t> en pays de Caux</a:t>
            </a:r>
            <a:endParaRPr lang="fr-FR" sz="11500" dirty="0">
              <a:ln>
                <a:solidFill>
                  <a:schemeClr val="accent6">
                    <a:lumMod val="50000"/>
                  </a:schemeClr>
                </a:solidFill>
              </a:ln>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2</a:t>
            </a:fld>
            <a:endParaRPr lang="fr-FR" b="1" dirty="0">
              <a:solidFill>
                <a:srgbClr val="FF0000"/>
              </a:solidFill>
            </a:endParaRPr>
          </a:p>
        </p:txBody>
      </p:sp>
    </p:spTree>
    <p:extLst>
      <p:ext uri="{BB962C8B-B14F-4D97-AF65-F5344CB8AC3E}">
        <p14:creationId xmlns:p14="http://schemas.microsoft.com/office/powerpoint/2010/main" val="611151918"/>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4">
                                            <p:txEl>
                                              <p:pRg st="1" end="1"/>
                                            </p:txEl>
                                          </p:spTgt>
                                        </p:tgtEl>
                                        <p:attrNameLst>
                                          <p:attrName>ppt_w</p:attrName>
                                        </p:attrNameLst>
                                      </p:cBhvr>
                                    </p:anim>
                                    <p:anim by="(#ppt_w*0.50)" calcmode="lin" valueType="num">
                                      <p:cBhvr>
                                        <p:cTn id="16" dur="500" decel="50000" autoRev="1" fill="hold">
                                          <p:stCondLst>
                                            <p:cond delay="0"/>
                                          </p:stCondLst>
                                        </p:cTn>
                                        <p:tgtEl>
                                          <p:spTgt spid="4">
                                            <p:txEl>
                                              <p:pRg st="1" end="1"/>
                                            </p:txEl>
                                          </p:spTgt>
                                        </p:tgtEl>
                                        <p:attrNameLst>
                                          <p:attrName>ppt_x</p:attrName>
                                        </p:attrNameLst>
                                      </p:cBhvr>
                                    </p:anim>
                                    <p:anim from="(-#ppt_h/2)" to="(#ppt_y)" calcmode="lin" valueType="num">
                                      <p:cBhvr>
                                        <p:cTn id="17" dur="1000" fill="hold">
                                          <p:stCondLst>
                                            <p:cond delay="0"/>
                                          </p:stCondLst>
                                        </p:cTn>
                                        <p:tgtEl>
                                          <p:spTgt spid="4">
                                            <p:txEl>
                                              <p:pRg st="1" end="1"/>
                                            </p:txEl>
                                          </p:spTgt>
                                        </p:tgtEl>
                                        <p:attrNameLst>
                                          <p:attrName>ppt_y</p:attrName>
                                        </p:attrNameLst>
                                      </p:cBhvr>
                                    </p:anim>
                                    <p:animRot by="21600000">
                                      <p:cBhvr>
                                        <p:cTn id="18" dur="1000" fill="hold">
                                          <p:stCondLst>
                                            <p:cond delay="0"/>
                                          </p:stCondLst>
                                        </p:cTn>
                                        <p:tgtEl>
                                          <p:spTgt spid="4">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4000" b="1" dirty="0" smtClean="0">
                <a:latin typeface="Brush Script MT" panose="03060802040406070304" pitchFamily="66" charset="0"/>
              </a:rPr>
              <a:t>Entre Fécamp et Dieppe, installé sur le plateau de Caux surplombant les falaises de la Côte d'Albâtre, Veules-les-Roses offre tous les attraits d'un village entre mer et campagne. Avant de se jeter dans la Manche, la Veules, le "plus petit fleuve de France", propose un parcours verdoyant et fleuri au fil des moulins et des chaumières, tandis que villas et cabines de bains rappellent les origines de la station balnéaire. Un double visage que l'on retrouve également dans l'assiette où produits de la pêche se mêlent au cresson cultivé aux sources de la Veules.</a:t>
            </a:r>
            <a:endParaRPr lang="fr-FR" sz="4000" b="1" dirty="0">
              <a:latin typeface="Brush Script MT" panose="03060802040406070304" pitchFamily="66" charset="0"/>
            </a:endParaRP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3</a:t>
            </a:fld>
            <a:endParaRPr lang="fr-FR" b="1" dirty="0">
              <a:solidFill>
                <a:srgbClr val="FF0000"/>
              </a:solidFill>
            </a:endParaRPr>
          </a:p>
        </p:txBody>
      </p:sp>
    </p:spTree>
    <p:extLst>
      <p:ext uri="{BB962C8B-B14F-4D97-AF65-F5344CB8AC3E}">
        <p14:creationId xmlns:p14="http://schemas.microsoft.com/office/powerpoint/2010/main" val="1612932054"/>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4</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767380" y="454279"/>
            <a:ext cx="4672739" cy="5929772"/>
          </a:xfrm>
          <a:prstGeom prst="rect">
            <a:avLst/>
          </a:prstGeom>
        </p:spPr>
      </p:pic>
    </p:spTree>
    <p:extLst>
      <p:ext uri="{BB962C8B-B14F-4D97-AF65-F5344CB8AC3E}">
        <p14:creationId xmlns:p14="http://schemas.microsoft.com/office/powerpoint/2010/main" val="1516547505"/>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5</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38642"/>
            <a:ext cx="7951304" cy="5960846"/>
          </a:xfrm>
          <a:prstGeom prst="rect">
            <a:avLst/>
          </a:prstGeom>
          <a:effectLst>
            <a:softEdge rad="127000"/>
          </a:effectLst>
        </p:spPr>
      </p:pic>
    </p:spTree>
    <p:extLst>
      <p:ext uri="{BB962C8B-B14F-4D97-AF65-F5344CB8AC3E}">
        <p14:creationId xmlns:p14="http://schemas.microsoft.com/office/powerpoint/2010/main" val="234611566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6</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33600" y="431245"/>
            <a:ext cx="7964557" cy="5965730"/>
          </a:xfrm>
          <a:prstGeom prst="rect">
            <a:avLst/>
          </a:prstGeom>
          <a:effectLst>
            <a:softEdge rad="127000"/>
          </a:effectLst>
        </p:spPr>
      </p:pic>
    </p:spTree>
    <p:extLst>
      <p:ext uri="{BB962C8B-B14F-4D97-AF65-F5344CB8AC3E}">
        <p14:creationId xmlns:p14="http://schemas.microsoft.com/office/powerpoint/2010/main" val="132401800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7</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086678" y="448888"/>
            <a:ext cx="10005391" cy="5968127"/>
          </a:xfrm>
          <a:prstGeom prst="rect">
            <a:avLst/>
          </a:prstGeom>
          <a:effectLst>
            <a:softEdge rad="127000"/>
          </a:effectLst>
        </p:spPr>
      </p:pic>
    </p:spTree>
    <p:extLst>
      <p:ext uri="{BB962C8B-B14F-4D97-AF65-F5344CB8AC3E}">
        <p14:creationId xmlns:p14="http://schemas.microsoft.com/office/powerpoint/2010/main" val="310304743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8</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1113182" y="447739"/>
            <a:ext cx="9978887" cy="5954614"/>
          </a:xfrm>
          <a:prstGeom prst="rect">
            <a:avLst/>
          </a:prstGeom>
          <a:effectLst>
            <a:softEdge rad="127000"/>
          </a:effectLst>
        </p:spPr>
      </p:pic>
    </p:spTree>
    <p:extLst>
      <p:ext uri="{BB962C8B-B14F-4D97-AF65-F5344CB8AC3E}">
        <p14:creationId xmlns:p14="http://schemas.microsoft.com/office/powerpoint/2010/main" val="36129846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9</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2107095" y="427382"/>
            <a:ext cx="7991061" cy="5993296"/>
          </a:xfrm>
          <a:prstGeom prst="rect">
            <a:avLst/>
          </a:prstGeom>
          <a:effectLst>
            <a:softEdge rad="127000"/>
          </a:effectLst>
        </p:spPr>
      </p:pic>
    </p:spTree>
    <p:extLst>
      <p:ext uri="{BB962C8B-B14F-4D97-AF65-F5344CB8AC3E}">
        <p14:creationId xmlns:p14="http://schemas.microsoft.com/office/powerpoint/2010/main" val="3490891761"/>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10</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38200" y="409989"/>
            <a:ext cx="10624930" cy="5976524"/>
          </a:xfrm>
          <a:prstGeom prst="rect">
            <a:avLst/>
          </a:prstGeom>
          <a:effectLst>
            <a:softEdge rad="127000"/>
          </a:effectLst>
        </p:spPr>
      </p:pic>
    </p:spTree>
    <p:extLst>
      <p:ext uri="{BB962C8B-B14F-4D97-AF65-F5344CB8AC3E}">
        <p14:creationId xmlns:p14="http://schemas.microsoft.com/office/powerpoint/2010/main" val="162762044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11</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967409" y="453158"/>
            <a:ext cx="10270434" cy="5944014"/>
          </a:xfrm>
          <a:prstGeom prst="rect">
            <a:avLst/>
          </a:prstGeom>
          <a:effectLst>
            <a:softEdge rad="127000"/>
          </a:effectLst>
        </p:spPr>
      </p:pic>
    </p:spTree>
    <p:extLst>
      <p:ext uri="{BB962C8B-B14F-4D97-AF65-F5344CB8AC3E}">
        <p14:creationId xmlns:p14="http://schemas.microsoft.com/office/powerpoint/2010/main" val="316112177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12</a:t>
            </a:fld>
            <a:endParaRPr lang="fr-FR" b="1" dirty="0">
              <a:solidFill>
                <a:srgbClr val="FF0000"/>
              </a:solidFill>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0348" y="437322"/>
            <a:ext cx="7964556" cy="5973417"/>
          </a:xfrm>
          <a:prstGeom prst="rect">
            <a:avLst/>
          </a:prstGeom>
          <a:effectLst>
            <a:softEdge rad="127000"/>
          </a:effectLst>
        </p:spPr>
      </p:pic>
    </p:spTree>
    <p:extLst>
      <p:ext uri="{BB962C8B-B14F-4D97-AF65-F5344CB8AC3E}">
        <p14:creationId xmlns:p14="http://schemas.microsoft.com/office/powerpoint/2010/main" val="364210721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13</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838200" y="471487"/>
            <a:ext cx="10515600" cy="5915026"/>
          </a:xfrm>
          <a:prstGeom prst="rect">
            <a:avLst/>
          </a:prstGeom>
          <a:effectLst>
            <a:softEdge rad="127000"/>
          </a:effectLst>
        </p:spPr>
      </p:pic>
    </p:spTree>
    <p:extLst>
      <p:ext uri="{BB962C8B-B14F-4D97-AF65-F5344CB8AC3E}">
        <p14:creationId xmlns:p14="http://schemas.microsoft.com/office/powerpoint/2010/main" val="1838796393"/>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14</a:t>
            </a:fld>
            <a:endParaRPr lang="fr-FR" b="1" dirty="0">
              <a:solidFill>
                <a:srgbClr val="FF0000"/>
              </a:solidFill>
            </a:endParaRPr>
          </a:p>
        </p:txBody>
      </p:sp>
      <p:pic>
        <p:nvPicPr>
          <p:cNvPr id="2" name="Image 1"/>
          <p:cNvPicPr>
            <a:picLocks noChangeAspect="1"/>
          </p:cNvPicPr>
          <p:nvPr/>
        </p:nvPicPr>
        <p:blipFill>
          <a:blip r:embed="rId3"/>
          <a:stretch>
            <a:fillRect/>
          </a:stretch>
        </p:blipFill>
        <p:spPr>
          <a:xfrm>
            <a:off x="3458060" y="426882"/>
            <a:ext cx="5275881" cy="5964339"/>
          </a:xfrm>
          <a:prstGeom prst="rect">
            <a:avLst/>
          </a:prstGeom>
          <a:effectLst>
            <a:softEdge rad="127000"/>
          </a:effectLst>
        </p:spPr>
      </p:pic>
    </p:spTree>
    <p:extLst>
      <p:ext uri="{BB962C8B-B14F-4D97-AF65-F5344CB8AC3E}">
        <p14:creationId xmlns:p14="http://schemas.microsoft.com/office/powerpoint/2010/main" val="1478333320"/>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9634" y="271220"/>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15</a:t>
            </a:fld>
            <a:endParaRPr lang="fr-FR" b="1" dirty="0">
              <a:solidFill>
                <a:srgbClr val="FF0000"/>
              </a:solidFill>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955070" y="450574"/>
            <a:ext cx="10243017" cy="5976730"/>
          </a:xfrm>
          <a:prstGeom prst="rect">
            <a:avLst/>
          </a:prstGeom>
          <a:effectLst>
            <a:softEdge rad="127000"/>
          </a:effectLst>
        </p:spPr>
      </p:pic>
    </p:spTree>
    <p:extLst>
      <p:ext uri="{BB962C8B-B14F-4D97-AF65-F5344CB8AC3E}">
        <p14:creationId xmlns:p14="http://schemas.microsoft.com/office/powerpoint/2010/main" val="4077768982"/>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89000"/>
              </a:schemeClr>
            </a:gs>
            <a:gs pos="23000">
              <a:schemeClr val="accent6">
                <a:lumMod val="89000"/>
              </a:schemeClr>
            </a:gs>
            <a:gs pos="69000">
              <a:schemeClr val="accent6">
                <a:lumMod val="75000"/>
              </a:schemeClr>
            </a:gs>
            <a:gs pos="97000">
              <a:schemeClr val="accent6">
                <a:lumMod val="7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94468" y="263471"/>
            <a:ext cx="11592732" cy="6307810"/>
          </a:xfrm>
          <a:prstGeom prst="rect">
            <a:avLst/>
          </a:prstGeom>
          <a:gradFill>
            <a:gsLst>
              <a:gs pos="0">
                <a:schemeClr val="accent6">
                  <a:lumMod val="89000"/>
                </a:schemeClr>
              </a:gs>
              <a:gs pos="3000">
                <a:schemeClr val="accent6">
                  <a:lumMod val="89000"/>
                </a:schemeClr>
              </a:gs>
              <a:gs pos="0">
                <a:srgbClr val="92D050"/>
              </a:gs>
              <a:gs pos="97000">
                <a:schemeClr val="accent6">
                  <a:lumMod val="70000"/>
                </a:schemeClr>
              </a:gs>
            </a:gsLst>
            <a:path path="rect">
              <a:fillToRect l="50000" t="50000" r="50000" b="50000"/>
            </a:path>
          </a:gradFill>
          <a:ln w="317500">
            <a:gradFill flip="none" rotWithShape="1">
              <a:gsLst>
                <a:gs pos="0">
                  <a:schemeClr val="accent6">
                    <a:lumMod val="89000"/>
                  </a:schemeClr>
                </a:gs>
                <a:gs pos="23000">
                  <a:schemeClr val="accent6">
                    <a:lumMod val="89000"/>
                  </a:schemeClr>
                </a:gs>
                <a:gs pos="95000">
                  <a:srgbClr val="92D050"/>
                </a:gs>
                <a:gs pos="97000">
                  <a:schemeClr val="accent6">
                    <a:lumMod val="50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11" name="Image 10"/>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59198" y="422523"/>
            <a:ext cx="11267307" cy="6004649"/>
          </a:xfrm>
          <a:prstGeom prst="rect">
            <a:avLst/>
          </a:prstGeom>
        </p:spPr>
      </p:pic>
      <p:sp>
        <p:nvSpPr>
          <p:cNvPr id="5" name="Rectangle 4"/>
          <p:cNvSpPr/>
          <p:nvPr/>
        </p:nvSpPr>
        <p:spPr>
          <a:xfrm>
            <a:off x="108488" y="108488"/>
            <a:ext cx="11949193" cy="6633275"/>
          </a:xfrm>
          <a:prstGeom prst="rect">
            <a:avLst/>
          </a:prstGeom>
          <a:noFill/>
          <a:ln w="1270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Imag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428383" y="143359"/>
            <a:ext cx="9513419" cy="6248942"/>
          </a:xfrm>
          <a:prstGeom prst="rect">
            <a:avLst/>
          </a:prstGeom>
        </p:spPr>
      </p:pic>
      <p:sp>
        <p:nvSpPr>
          <p:cNvPr id="7" name="Espace réservé de la date 6"/>
          <p:cNvSpPr>
            <a:spLocks noGrp="1"/>
          </p:cNvSpPr>
          <p:nvPr>
            <p:ph type="dt" sz="half" idx="10"/>
          </p:nvPr>
        </p:nvSpPr>
        <p:spPr/>
        <p:txBody>
          <a:bodyPr/>
          <a:lstStyle/>
          <a:p>
            <a:fld id="{E11DB39F-56D1-4403-A3B2-7242C74BC425}" type="datetime1">
              <a:rPr lang="fr-FR" b="1" smtClean="0">
                <a:solidFill>
                  <a:srgbClr val="FF0000"/>
                </a:solidFill>
              </a:rPr>
              <a:t>19/08/2019</a:t>
            </a:fld>
            <a:endParaRPr lang="fr-FR" b="1" dirty="0">
              <a:solidFill>
                <a:srgbClr val="FF0000"/>
              </a:solidFill>
            </a:endParaRPr>
          </a:p>
        </p:txBody>
      </p:sp>
      <p:sp>
        <p:nvSpPr>
          <p:cNvPr id="8" name="Espace réservé du pied de page 7"/>
          <p:cNvSpPr>
            <a:spLocks noGrp="1"/>
          </p:cNvSpPr>
          <p:nvPr>
            <p:ph type="ftr" sz="quarter" idx="11"/>
          </p:nvPr>
        </p:nvSpPr>
        <p:spPr>
          <a:xfrm>
            <a:off x="4038600" y="6411509"/>
            <a:ext cx="4114800" cy="365125"/>
          </a:xfrm>
        </p:spPr>
        <p:txBody>
          <a:bodyPr/>
          <a:lstStyle/>
          <a:p>
            <a:r>
              <a:rPr lang="fr-FR" dirty="0" smtClean="0">
                <a:solidFill>
                  <a:srgbClr val="FF0000"/>
                </a:solidFill>
              </a:rPr>
              <a:t>PPS Lande 2019 Je compose pour vous avec ma douce et fidèle </a:t>
            </a:r>
            <a:r>
              <a:rPr lang="fr-FR" dirty="0" smtClean="0"/>
              <a:t>amie</a:t>
            </a:r>
            <a:endParaRPr lang="fr-FR" dirty="0"/>
          </a:p>
        </p:txBody>
      </p:sp>
      <p:sp>
        <p:nvSpPr>
          <p:cNvPr id="9" name="Espace réservé du numéro de diapositive 8"/>
          <p:cNvSpPr>
            <a:spLocks noGrp="1"/>
          </p:cNvSpPr>
          <p:nvPr>
            <p:ph type="sldNum" sz="quarter" idx="12"/>
          </p:nvPr>
        </p:nvSpPr>
        <p:spPr/>
        <p:txBody>
          <a:bodyPr/>
          <a:lstStyle/>
          <a:p>
            <a:fld id="{88303B41-1CB1-4FDF-91B2-50B08ECC42FD}" type="slidenum">
              <a:rPr lang="fr-FR" b="1" smtClean="0">
                <a:solidFill>
                  <a:srgbClr val="FF0000"/>
                </a:solidFill>
              </a:rPr>
              <a:t>16</a:t>
            </a:fld>
            <a:endParaRPr lang="fr-FR" b="1" dirty="0">
              <a:solidFill>
                <a:srgbClr val="FF0000"/>
              </a:solidFill>
            </a:endParaRPr>
          </a:p>
        </p:txBody>
      </p:sp>
      <p:sp>
        <p:nvSpPr>
          <p:cNvPr id="10" name="Rectangle 9"/>
          <p:cNvSpPr/>
          <p:nvPr/>
        </p:nvSpPr>
        <p:spPr>
          <a:xfrm>
            <a:off x="1981200" y="804677"/>
            <a:ext cx="8229600" cy="5401479"/>
          </a:xfrm>
          <a:prstGeom prst="rect">
            <a:avLst/>
          </a:prstGeom>
        </p:spPr>
        <p:txBody>
          <a:bodyPr wrap="square">
            <a:spAutoFit/>
          </a:bodyPr>
          <a:lstStyle/>
          <a:p>
            <a:r>
              <a:rPr lang="fr-FR" sz="11500" b="1" dirty="0" smtClean="0">
                <a:ln>
                  <a:solidFill>
                    <a:schemeClr val="accent6">
                      <a:lumMod val="50000"/>
                    </a:schemeClr>
                  </a:solidFill>
                </a:ln>
                <a:solidFill>
                  <a:schemeClr val="bg1"/>
                </a:solidFill>
                <a:latin typeface="Brush Script MT" panose="03060802040406070304" pitchFamily="66" charset="0"/>
              </a:rPr>
              <a:t>     C’était</a:t>
            </a:r>
          </a:p>
          <a:p>
            <a:r>
              <a:rPr lang="fr-FR" sz="11500" b="1" dirty="0" smtClean="0">
                <a:ln>
                  <a:solidFill>
                    <a:schemeClr val="accent6">
                      <a:lumMod val="50000"/>
                    </a:schemeClr>
                  </a:solidFill>
                </a:ln>
                <a:solidFill>
                  <a:schemeClr val="bg1"/>
                </a:solidFill>
                <a:latin typeface="Brush Script MT" panose="03060802040406070304" pitchFamily="66" charset="0"/>
              </a:rPr>
              <a:t>  Veules les roses</a:t>
            </a:r>
          </a:p>
          <a:p>
            <a:r>
              <a:rPr lang="fr-FR" sz="11500" b="1" dirty="0" smtClean="0">
                <a:ln>
                  <a:solidFill>
                    <a:schemeClr val="accent6">
                      <a:lumMod val="50000"/>
                    </a:schemeClr>
                  </a:solidFill>
                </a:ln>
                <a:solidFill>
                  <a:schemeClr val="bg1"/>
                </a:solidFill>
                <a:latin typeface="Brush Script MT" panose="03060802040406070304" pitchFamily="66" charset="0"/>
              </a:rPr>
              <a:t>   par Lande</a:t>
            </a:r>
            <a:endParaRPr lang="fr-FR" sz="11500" b="1" dirty="0">
              <a:ln>
                <a:solidFill>
                  <a:schemeClr val="accent6">
                    <a:lumMod val="50000"/>
                  </a:schemeClr>
                </a:solidFill>
              </a:ln>
              <a:solidFill>
                <a:schemeClr val="bg1"/>
              </a:solidFill>
              <a:latin typeface="Brush Script MT" panose="03060802040406070304" pitchFamily="66" charset="0"/>
            </a:endParaRPr>
          </a:p>
        </p:txBody>
      </p:sp>
      <p:pic>
        <p:nvPicPr>
          <p:cNvPr id="2" name="Imag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26202" y="4367790"/>
            <a:ext cx="1654389" cy="2096566"/>
          </a:xfrm>
          <a:prstGeom prst="rect">
            <a:avLst/>
          </a:prstGeom>
        </p:spPr>
      </p:pic>
    </p:spTree>
    <p:extLst>
      <p:ext uri="{BB962C8B-B14F-4D97-AF65-F5344CB8AC3E}">
        <p14:creationId xmlns:p14="http://schemas.microsoft.com/office/powerpoint/2010/main" val="1182194137"/>
      </p:ext>
    </p:extLst>
  </p:cSld>
  <p:clrMapOvr>
    <a:masterClrMapping/>
  </p:clrMapOvr>
  <mc:AlternateContent xmlns:mc="http://schemas.openxmlformats.org/markup-compatibility/2006">
    <mc:Choice xmlns:p14="http://schemas.microsoft.com/office/powerpoint/2010/main" Requires="p14">
      <p:transition spd="slow" p14:dur="7500" advTm="13000">
        <p:dissolve/>
      </p:transition>
    </mc:Choice>
    <mc:Fallback>
      <p:transition spd="slow" advTm="13000">
        <p:dissolv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56" presetClass="entr" presetSubtype="0" fill="hold" nodeType="clickEffect">
                                  <p:stCondLst>
                                    <p:cond delay="0"/>
                                  </p:stCondLst>
                                  <p:iterate type="lt">
                                    <p:tmPct val="10000"/>
                                  </p:iterate>
                                  <p:childTnLst>
                                    <p:set>
                                      <p:cBhvr>
                                        <p:cTn id="13" dur="1" fill="hold">
                                          <p:stCondLst>
                                            <p:cond delay="0"/>
                                          </p:stCondLst>
                                        </p:cTn>
                                        <p:tgtEl>
                                          <p:spTgt spid="10">
                                            <p:txEl>
                                              <p:pRg st="0" end="0"/>
                                            </p:txEl>
                                          </p:spTgt>
                                        </p:tgtEl>
                                        <p:attrNameLst>
                                          <p:attrName>style.visibility</p:attrName>
                                        </p:attrNameLst>
                                      </p:cBhvr>
                                      <p:to>
                                        <p:strVal val="visible"/>
                                      </p:to>
                                    </p:set>
                                    <p:anim by="(-#ppt_w*2)" calcmode="lin" valueType="num">
                                      <p:cBhvr rctx="PPT">
                                        <p:cTn id="14" dur="500" autoRev="1" fill="hold">
                                          <p:stCondLst>
                                            <p:cond delay="0"/>
                                          </p:stCondLst>
                                        </p:cTn>
                                        <p:tgtEl>
                                          <p:spTgt spid="10">
                                            <p:txEl>
                                              <p:pRg st="0" end="0"/>
                                            </p:txEl>
                                          </p:spTgt>
                                        </p:tgtEl>
                                        <p:attrNameLst>
                                          <p:attrName>ppt_w</p:attrName>
                                        </p:attrNameLst>
                                      </p:cBhvr>
                                    </p:anim>
                                    <p:anim by="(#ppt_w*0.50)" calcmode="lin" valueType="num">
                                      <p:cBhvr>
                                        <p:cTn id="15" dur="500" decel="50000" autoRev="1" fill="hold">
                                          <p:stCondLst>
                                            <p:cond delay="0"/>
                                          </p:stCondLst>
                                        </p:cTn>
                                        <p:tgtEl>
                                          <p:spTgt spid="10">
                                            <p:txEl>
                                              <p:pRg st="0" end="0"/>
                                            </p:txEl>
                                          </p:spTgt>
                                        </p:tgtEl>
                                        <p:attrNameLst>
                                          <p:attrName>ppt_x</p:attrName>
                                        </p:attrNameLst>
                                      </p:cBhvr>
                                    </p:anim>
                                    <p:anim from="(-#ppt_h/2)" to="(#ppt_y)" calcmode="lin" valueType="num">
                                      <p:cBhvr>
                                        <p:cTn id="16" dur="1000" fill="hold">
                                          <p:stCondLst>
                                            <p:cond delay="0"/>
                                          </p:stCondLst>
                                        </p:cTn>
                                        <p:tgtEl>
                                          <p:spTgt spid="10">
                                            <p:txEl>
                                              <p:pRg st="0" end="0"/>
                                            </p:txEl>
                                          </p:spTgt>
                                        </p:tgtEl>
                                        <p:attrNameLst>
                                          <p:attrName>ppt_y</p:attrName>
                                        </p:attrNameLst>
                                      </p:cBhvr>
                                    </p:anim>
                                    <p:animRot by="21600000">
                                      <p:cBhvr>
                                        <p:cTn id="17" dur="1000" fill="hold">
                                          <p:stCondLst>
                                            <p:cond delay="0"/>
                                          </p:stCondLst>
                                        </p:cTn>
                                        <p:tgtEl>
                                          <p:spTgt spid="10">
                                            <p:txEl>
                                              <p:pRg st="0" end="0"/>
                                            </p:txEl>
                                          </p:spTgt>
                                        </p:tgtEl>
                                        <p:attrNameLst>
                                          <p:attrName>r</p:attrName>
                                        </p:attrNameLst>
                                      </p:cBhvr>
                                    </p:animRot>
                                  </p:childTnLst>
                                </p:cTn>
                              </p:par>
                            </p:childTnLst>
                          </p:cTn>
                        </p:par>
                      </p:childTnLst>
                    </p:cTn>
                  </p:par>
                  <p:par>
                    <p:cTn id="18" fill="hold">
                      <p:stCondLst>
                        <p:cond delay="indefinite"/>
                      </p:stCondLst>
                      <p:childTnLst>
                        <p:par>
                          <p:cTn id="19" fill="hold">
                            <p:stCondLst>
                              <p:cond delay="0"/>
                            </p:stCondLst>
                            <p:childTnLst>
                              <p:par>
                                <p:cTn id="20" presetID="56" presetClass="entr" presetSubtype="0" fill="hold" nodeType="clickEffect">
                                  <p:stCondLst>
                                    <p:cond delay="0"/>
                                  </p:stCondLst>
                                  <p:iterate type="lt">
                                    <p:tmPct val="10000"/>
                                  </p:iterate>
                                  <p:childTnLst>
                                    <p:set>
                                      <p:cBhvr>
                                        <p:cTn id="21" dur="1" fill="hold">
                                          <p:stCondLst>
                                            <p:cond delay="0"/>
                                          </p:stCondLst>
                                        </p:cTn>
                                        <p:tgtEl>
                                          <p:spTgt spid="10">
                                            <p:txEl>
                                              <p:pRg st="1" end="1"/>
                                            </p:txEl>
                                          </p:spTgt>
                                        </p:tgtEl>
                                        <p:attrNameLst>
                                          <p:attrName>style.visibility</p:attrName>
                                        </p:attrNameLst>
                                      </p:cBhvr>
                                      <p:to>
                                        <p:strVal val="visible"/>
                                      </p:to>
                                    </p:set>
                                    <p:anim by="(-#ppt_w*2)" calcmode="lin" valueType="num">
                                      <p:cBhvr rctx="PPT">
                                        <p:cTn id="22" dur="500" autoRev="1" fill="hold">
                                          <p:stCondLst>
                                            <p:cond delay="0"/>
                                          </p:stCondLst>
                                        </p:cTn>
                                        <p:tgtEl>
                                          <p:spTgt spid="10">
                                            <p:txEl>
                                              <p:pRg st="1" end="1"/>
                                            </p:txEl>
                                          </p:spTgt>
                                        </p:tgtEl>
                                        <p:attrNameLst>
                                          <p:attrName>ppt_w</p:attrName>
                                        </p:attrNameLst>
                                      </p:cBhvr>
                                    </p:anim>
                                    <p:anim by="(#ppt_w*0.50)" calcmode="lin" valueType="num">
                                      <p:cBhvr>
                                        <p:cTn id="23" dur="500" decel="50000" autoRev="1" fill="hold">
                                          <p:stCondLst>
                                            <p:cond delay="0"/>
                                          </p:stCondLst>
                                        </p:cTn>
                                        <p:tgtEl>
                                          <p:spTgt spid="10">
                                            <p:txEl>
                                              <p:pRg st="1" end="1"/>
                                            </p:txEl>
                                          </p:spTgt>
                                        </p:tgtEl>
                                        <p:attrNameLst>
                                          <p:attrName>ppt_x</p:attrName>
                                        </p:attrNameLst>
                                      </p:cBhvr>
                                    </p:anim>
                                    <p:anim from="(-#ppt_h/2)" to="(#ppt_y)" calcmode="lin" valueType="num">
                                      <p:cBhvr>
                                        <p:cTn id="24" dur="1000" fill="hold">
                                          <p:stCondLst>
                                            <p:cond delay="0"/>
                                          </p:stCondLst>
                                        </p:cTn>
                                        <p:tgtEl>
                                          <p:spTgt spid="10">
                                            <p:txEl>
                                              <p:pRg st="1" end="1"/>
                                            </p:txEl>
                                          </p:spTgt>
                                        </p:tgtEl>
                                        <p:attrNameLst>
                                          <p:attrName>ppt_y</p:attrName>
                                        </p:attrNameLst>
                                      </p:cBhvr>
                                    </p:anim>
                                    <p:animRot by="21600000">
                                      <p:cBhvr>
                                        <p:cTn id="25" dur="1000" fill="hold">
                                          <p:stCondLst>
                                            <p:cond delay="0"/>
                                          </p:stCondLst>
                                        </p:cTn>
                                        <p:tgtEl>
                                          <p:spTgt spid="10">
                                            <p:txEl>
                                              <p:pRg st="1" end="1"/>
                                            </p:txEl>
                                          </p:spTgt>
                                        </p:tgtEl>
                                        <p:attrNameLst>
                                          <p:attrName>r</p:attrName>
                                        </p:attrNameLst>
                                      </p:cBhvr>
                                    </p:animRot>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0">
                                            <p:txEl>
                                              <p:pRg st="2" end="2"/>
                                            </p:txEl>
                                          </p:spTgt>
                                        </p:tgtEl>
                                        <p:attrNameLst>
                                          <p:attrName>style.visibility</p:attrName>
                                        </p:attrNameLst>
                                      </p:cBhvr>
                                      <p:to>
                                        <p:strVal val="visible"/>
                                      </p:to>
                                    </p:set>
                                    <p:anim by="(-#ppt_w*2)" calcmode="lin" valueType="num">
                                      <p:cBhvr rctx="PPT">
                                        <p:cTn id="30" dur="500" autoRev="1" fill="hold">
                                          <p:stCondLst>
                                            <p:cond delay="0"/>
                                          </p:stCondLst>
                                        </p:cTn>
                                        <p:tgtEl>
                                          <p:spTgt spid="10">
                                            <p:txEl>
                                              <p:pRg st="2" end="2"/>
                                            </p:txEl>
                                          </p:spTgt>
                                        </p:tgtEl>
                                        <p:attrNameLst>
                                          <p:attrName>ppt_w</p:attrName>
                                        </p:attrNameLst>
                                      </p:cBhvr>
                                    </p:anim>
                                    <p:anim by="(#ppt_w*0.50)" calcmode="lin" valueType="num">
                                      <p:cBhvr>
                                        <p:cTn id="31" dur="500" decel="50000" autoRev="1" fill="hold">
                                          <p:stCondLst>
                                            <p:cond delay="0"/>
                                          </p:stCondLst>
                                        </p:cTn>
                                        <p:tgtEl>
                                          <p:spTgt spid="10">
                                            <p:txEl>
                                              <p:pRg st="2" end="2"/>
                                            </p:txEl>
                                          </p:spTgt>
                                        </p:tgtEl>
                                        <p:attrNameLst>
                                          <p:attrName>ppt_x</p:attrName>
                                        </p:attrNameLst>
                                      </p:cBhvr>
                                    </p:anim>
                                    <p:anim from="(-#ppt_h/2)" to="(#ppt_y)" calcmode="lin" valueType="num">
                                      <p:cBhvr>
                                        <p:cTn id="32" dur="1000" fill="hold">
                                          <p:stCondLst>
                                            <p:cond delay="0"/>
                                          </p:stCondLst>
                                        </p:cTn>
                                        <p:tgtEl>
                                          <p:spTgt spid="10">
                                            <p:txEl>
                                              <p:pRg st="2" end="2"/>
                                            </p:txEl>
                                          </p:spTgt>
                                        </p:tgtEl>
                                        <p:attrNameLst>
                                          <p:attrName>ppt_y</p:attrName>
                                        </p:attrNameLst>
                                      </p:cBhvr>
                                    </p:anim>
                                    <p:animRot by="21600000">
                                      <p:cBhvr>
                                        <p:cTn id="33" dur="1000" fill="hold">
                                          <p:stCondLst>
                                            <p:cond delay="0"/>
                                          </p:stCondLst>
                                        </p:cTn>
                                        <p:tgtEl>
                                          <p:spTgt spid="10">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TotalTime>
  <Words>388</Words>
  <Application>Microsoft Office PowerPoint</Application>
  <PresentationFormat>Grand écran</PresentationFormat>
  <Paragraphs>73</Paragraphs>
  <Slides>16</Slides>
  <Notes>16</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16</vt:i4>
      </vt:variant>
    </vt:vector>
  </HeadingPairs>
  <TitlesOfParts>
    <vt:vector size="21" baseType="lpstr">
      <vt:lpstr>Arial</vt:lpstr>
      <vt:lpstr>Brush Script MT</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12</cp:revision>
  <dcterms:created xsi:type="dcterms:W3CDTF">2019-08-19T16:39:17Z</dcterms:created>
  <dcterms:modified xsi:type="dcterms:W3CDTF">2019-08-19T18:58:50Z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