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63" r:id="rId8"/>
    <p:sldId id="264" r:id="rId9"/>
    <p:sldId id="266" r:id="rId10"/>
    <p:sldId id="267" r:id="rId11"/>
    <p:sldId id="265" r:id="rId12"/>
    <p:sldId id="268" r:id="rId13"/>
    <p:sldId id="269" r:id="rId14"/>
    <p:sldId id="270" r:id="rId15"/>
    <p:sldId id="271"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qlk72p4pe/6mvOfURgpNA==" hashData="WxVidZ4tWTPzQrT+rNMdDtrhcw5ovLBDKZvVq3ifW7X4DJZ6yJIy7+gPeRR5+QsYp6Acr/7/uv6SvjAZgAdh2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showGuides="1">
      <p:cViewPr varScale="1">
        <p:scale>
          <a:sx n="72" d="100"/>
          <a:sy n="72" d="100"/>
        </p:scale>
        <p:origin x="3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1</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98643" y="439310"/>
            <a:ext cx="7434470" cy="5947576"/>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85391" y="396901"/>
            <a:ext cx="7500731" cy="6000585"/>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3269" y="456330"/>
            <a:ext cx="8918713" cy="5936518"/>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3270" y="450476"/>
            <a:ext cx="8918714" cy="5948207"/>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789696" y="397565"/>
            <a:ext cx="10699654" cy="6013944"/>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838200" y="417443"/>
            <a:ext cx="10611678" cy="5969070"/>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464904" y="424230"/>
            <a:ext cx="7301948" cy="5976997"/>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20348" y="421319"/>
            <a:ext cx="7991061" cy="5985582"/>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20348" y="440947"/>
            <a:ext cx="7964556" cy="5966177"/>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46852" y="422728"/>
            <a:ext cx="7951305" cy="5972725"/>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60104" y="463549"/>
            <a:ext cx="7885044" cy="5920952"/>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2019-08-19T16:39:17Z</dcterms:created>
  <dcterms:modified xsi:type="dcterms:W3CDTF">2019-08-19T17:02:35Z</dcterms:modified>
  <cp:contentStatus/>
</cp:coreProperties>
</file>