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4" r:id="rId4"/>
    <p:sldId id="265" r:id="rId5"/>
    <p:sldId id="266" r:id="rId6"/>
    <p:sldId id="261" r:id="rId7"/>
    <p:sldId id="262" r:id="rId8"/>
    <p:sldId id="263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9" r:id="rId20"/>
    <p:sldId id="280" r:id="rId21"/>
    <p:sldId id="28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BVfMnL5VGoNYyJlOr1G4g==" hashData="qkHhZVOT+4X24F0iOQJlfurA/yjEb+Cb5H32o/7ge2L8X00lHtLJLSrvWGxmU3JED2z0r0NvmPiQF0ju/+JYJ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03/12/2019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06367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03/12/2019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03/12/2019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733" y="318968"/>
            <a:ext cx="11514666" cy="62083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3445" y="1305996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Vaniteux ou Vaniteuse N°1 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  <p:sndAc>
          <p:stSnd loop="1">
            <p:snd r:embed="rId3" name="602_Persil246_001.wav"/>
          </p:stSnd>
        </p:sndAc>
      </p:transition>
    </mc:Choice>
    <mc:Fallback xmlns="">
      <p:transition spd="slow" advTm="12000">
        <p:fade/>
        <p:sndAc>
          <p:stSnd loop="1">
            <p:snd r:embed="rId6" name="602_Persil246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4887" y="612843"/>
            <a:ext cx="1052222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"Tous les hommes sont menteurs, inconstants, faux, bavards, hypocrites, orgueilleux et lâches, méprisables et sensuels ; toutes les femmes sont perfides, artificieuses, vaniteuses, curieuses et dépravées ; le monde n'est qu'un égout sans fond où les phoques les plus informes rampent et se tordent sur des montagnes de fange ; mais s'il y a au monde une chose sainte et sublime, c'est l'union de deux de ces êtres si imparfaits et si affreux</a:t>
            </a:r>
            <a:r>
              <a:rPr lang="fr-FR" sz="36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.«  de Alfred </a:t>
            </a:r>
            <a:r>
              <a:rPr lang="fr-FR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Musset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1749" y="1351507"/>
            <a:ext cx="1192025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</a:rPr>
              <a:t>Un vaniteux ou une vaniteuse </a:t>
            </a:r>
          </a:p>
          <a:p>
            <a:pPr algn="ctr"/>
            <a:r>
              <a:rPr lang="fr-FR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</a:rPr>
              <a:t>Aime mieux paraître qu’être </a:t>
            </a:r>
          </a:p>
          <a:p>
            <a:pPr algn="ctr"/>
            <a:r>
              <a:rPr lang="fr-FR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</a:rPr>
              <a:t>, et qui monte sur ses ergots </a:t>
            </a:r>
          </a:p>
          <a:p>
            <a:pPr algn="ctr"/>
            <a:r>
              <a:rPr lang="fr-FR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</a:rPr>
              <a:t>Dès que l’on fait cocorico !</a:t>
            </a:r>
            <a:endParaRPr lang="fr-FR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267" y="288827"/>
            <a:ext cx="11557465" cy="6352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1"/>
          <a:stretch/>
        </p:blipFill>
        <p:spPr>
          <a:xfrm>
            <a:off x="2006600" y="338341"/>
            <a:ext cx="8178800" cy="6181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9119" y="553791"/>
            <a:ext cx="11513761" cy="5658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59" y="313632"/>
            <a:ext cx="11449879" cy="6328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8" b="11242"/>
          <a:stretch/>
        </p:blipFill>
        <p:spPr>
          <a:xfrm>
            <a:off x="734712" y="261865"/>
            <a:ext cx="10847687" cy="6310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22" b="22245"/>
          <a:stretch/>
        </p:blipFill>
        <p:spPr>
          <a:xfrm>
            <a:off x="390976" y="316921"/>
            <a:ext cx="11410048" cy="6224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7401" y="370869"/>
            <a:ext cx="9157195" cy="6270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618" b="10617"/>
          <a:stretch/>
        </p:blipFill>
        <p:spPr>
          <a:xfrm>
            <a:off x="2032000" y="320281"/>
            <a:ext cx="8127999" cy="6217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5" b="10942"/>
          <a:stretch/>
        </p:blipFill>
        <p:spPr>
          <a:xfrm>
            <a:off x="2252133" y="314284"/>
            <a:ext cx="7687734" cy="6229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" b="10942"/>
          <a:stretch/>
        </p:blipFill>
        <p:spPr>
          <a:xfrm>
            <a:off x="2184400" y="296622"/>
            <a:ext cx="7772399" cy="6227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"/>
          <a:stretch/>
        </p:blipFill>
        <p:spPr>
          <a:xfrm>
            <a:off x="1907756" y="296877"/>
            <a:ext cx="8256005" cy="6264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" b="10132"/>
          <a:stretch/>
        </p:blipFill>
        <p:spPr>
          <a:xfrm>
            <a:off x="2252134" y="296621"/>
            <a:ext cx="7670800" cy="6253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3082" y="356250"/>
            <a:ext cx="7725835" cy="614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26" b="10402"/>
          <a:stretch/>
        </p:blipFill>
        <p:spPr>
          <a:xfrm>
            <a:off x="2065868" y="296622"/>
            <a:ext cx="7975600" cy="6240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 b="10132"/>
          <a:stretch/>
        </p:blipFill>
        <p:spPr>
          <a:xfrm>
            <a:off x="2167468" y="334086"/>
            <a:ext cx="7704666" cy="6206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5" b="10132"/>
          <a:stretch/>
        </p:blipFill>
        <p:spPr>
          <a:xfrm>
            <a:off x="2407624" y="296622"/>
            <a:ext cx="7498375" cy="6255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"/>
          <a:stretch/>
        </p:blipFill>
        <p:spPr>
          <a:xfrm>
            <a:off x="2133600" y="315742"/>
            <a:ext cx="7924799" cy="6246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733" y="318968"/>
            <a:ext cx="11514666" cy="62083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C’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étaitVaniteux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ou Vaniteuse N°1  </a:t>
            </a:r>
          </a:p>
          <a:p>
            <a:pPr algn="ctr"/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98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144</TotalTime>
  <Words>456</Words>
  <Application>Microsoft Office PowerPoint</Application>
  <PresentationFormat>Grand écran</PresentationFormat>
  <Paragraphs>92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2019-07-13T13:50:14Z</dcterms:created>
  <dcterms:modified xsi:type="dcterms:W3CDTF">2019-12-03T19:39:57Z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