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Dse3ZHV78B5WzUwsSCuLw==" hashData="a93hpan8HF2b0Go9cv5pZz1cth0Na8cKEvlPaxFVx2upgzPdDOvZSU30LJRAILem6nbttCBYl7IbYX/E0lrl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17/07/2020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17/07/2020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17/07/2020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17/07/2020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17/07/2020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17/07/2020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092527" y="1009564"/>
            <a:ext cx="9890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N°5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6788" y="1005425"/>
            <a:ext cx="98029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Connaissez-vous le petit village pittoresque de Sant’ Antonino dans la région de Balagne ? Considéré comme l’un des plus beaux de l’île de beauté, il culmine à 500m d’altitude et figure parmi les plus anciens de Haute-Corse. Préparez-vous à être envoûté(e) par le charme de ses étroites ruelles et de sa vue imprenable sur la plaine et la Méditerranée…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1032655"/>
            <a:ext cx="7373257" cy="4773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7489" y="1183341"/>
            <a:ext cx="93860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Corse - classé plus beau       village dans le nord de la Corse </a:t>
            </a:r>
            <a:endParaRPr lang="fr-FR" sz="4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21976"/>
            <a:ext cx="6414247" cy="4810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7" y="1042307"/>
            <a:ext cx="6387139" cy="47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4" y="1042306"/>
            <a:ext cx="6373693" cy="4780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6344" y="1043107"/>
            <a:ext cx="7699311" cy="4771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024862"/>
            <a:ext cx="7221070" cy="4805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42307"/>
            <a:ext cx="6360245" cy="477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7" y="1042306"/>
            <a:ext cx="6387139" cy="47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795" y="1043688"/>
            <a:ext cx="7160410" cy="4770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029447"/>
            <a:ext cx="7234517" cy="4823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8" y="1042306"/>
            <a:ext cx="6346799" cy="4760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12122"/>
            <a:ext cx="7207624" cy="4803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17/07/2020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5152" y="4632790"/>
            <a:ext cx="98907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C’était</a:t>
            </a:r>
          </a:p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185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2020-07-01T14:53:27Z</dcterms:created>
  <dcterms:modified xsi:type="dcterms:W3CDTF">2020-07-17T17:55:21Z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