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r7J7JWuVatrZ2WC7AW2Uw==" hashData="N4JEUuTe3q4rHctbpZkrRKWKBfzLF/tZ5snt4UlLi/MJST0E5SbkbIfDgMB+q9LwXzlQ85gJywemWiZ4T+fG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2BD6A-E049-4BC8-9A9C-ED31F1869922}" type="datetimeFigureOut">
              <a:rPr lang="fr-FR" smtClean="0"/>
              <a:t>17/07/2020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6EF83-CF4D-43BB-9EA3-997406FAF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114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273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717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6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229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4061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44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602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975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964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2619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62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155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72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7912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32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ECBEB-B8E1-4333-A90C-D5EE0F88C82B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14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C2C7-5C5A-472D-9885-FA7D27C84133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5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2AD7-E8F0-4B8B-A15F-187729B460D5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0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F221B-7629-4E99-817B-67F292DC5777}" type="datetime1">
              <a:rPr lang="fr-FR" smtClean="0"/>
              <a:t>17/07/2020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93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4496-0CA6-457A-9ACC-7E646C5BCF8D}" type="datetime1">
              <a:rPr lang="fr-FR" smtClean="0"/>
              <a:t>17/07/2020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33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955E7-B245-4C2C-863B-BD6BB924D43A}" type="datetime1">
              <a:rPr lang="fr-FR" smtClean="0"/>
              <a:t>17/07/2020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9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285D-EA37-44A1-B598-348ECEC4FA8D}" type="datetime1">
              <a:rPr lang="fr-FR" smtClean="0"/>
              <a:t>17/07/2020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03707-8827-4C57-950C-1F8F857F8FC8}" type="datetime1">
              <a:rPr lang="fr-FR" smtClean="0"/>
              <a:t>17/07/2020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96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B2691-E6A6-4599-A9F7-6C1B2F5C5B03}" type="datetime1">
              <a:rPr lang="fr-FR" smtClean="0"/>
              <a:t>17/07/2020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56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35C9B-DEC1-4C15-923D-B8C6B98F3AC6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95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E415-EF03-461C-B40C-E720262474C4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2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/>
            </a:gs>
            <a:gs pos="64000">
              <a:schemeClr val="accent6">
                <a:lumMod val="50000"/>
              </a:schemeClr>
            </a:gs>
            <a:gs pos="76000">
              <a:srgbClr val="FFC000"/>
            </a:gs>
            <a:gs pos="84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25448-E82F-442C-81DD-3500B8BC9608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48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513" y="1035983"/>
            <a:ext cx="10160000" cy="48208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8" y="2654522"/>
            <a:ext cx="3998577" cy="318884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Rectangle 11"/>
          <p:cNvSpPr/>
          <p:nvPr/>
        </p:nvSpPr>
        <p:spPr>
          <a:xfrm>
            <a:off x="1092527" y="1009564"/>
            <a:ext cx="99949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Sant 'Antonino, 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0420" y="1964081"/>
            <a:ext cx="958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N°4</a:t>
            </a:r>
            <a:endParaRPr lang="fr-FR" sz="4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158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  <p:sndAc>
          <p:stSnd loop="1">
            <p:snd r:embed="rId3" name="575 CORSIKA MUZIEK.wav"/>
          </p:stSnd>
        </p:sndAc>
      </p:transition>
    </mc:Choice>
    <mc:Fallback>
      <p:transition spd="slow" advTm="16000">
        <p:fade/>
        <p:sndAc>
          <p:stSnd loop="1">
            <p:snd r:embed="rId3" name="575 CORSIKA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6788" y="1005425"/>
            <a:ext cx="98029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Connaissez-vous le petit village pittoresque de Sant’ Antonino dans la région de Balagne ? Considéré comme l’un des plus beaux de l’île de beauté, il culmine à 500m d’altitude et figure parmi les plus anciens de Haute-Corse. Préparez-vous à être envoûté(e) par le charme de ses étroites ruelles et de sa vue imprenable sur la plaine et la Méditerranée…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5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886" y="1032655"/>
            <a:ext cx="7373257" cy="47738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17489" y="1183341"/>
            <a:ext cx="938604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Sant'Antonino</a:t>
            </a:r>
            <a:r>
              <a:rPr lang="fr-FR" sz="4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, Corse - classé plus beau       village dans le nord de la Corse </a:t>
            </a:r>
            <a:endParaRPr lang="fr-FR" sz="4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24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4294" y="1028420"/>
            <a:ext cx="8054788" cy="4782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71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0562" y="994335"/>
            <a:ext cx="7279901" cy="4847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0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1047750"/>
            <a:ext cx="5715000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629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012" y="1001391"/>
            <a:ext cx="8557463" cy="4807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283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2" y="1039415"/>
            <a:ext cx="6360245" cy="4775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2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1" y="1041404"/>
            <a:ext cx="7167282" cy="4772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85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60" y="1024862"/>
            <a:ext cx="7234516" cy="4814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021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177" r="118"/>
          <a:stretch/>
        </p:blipFill>
        <p:spPr>
          <a:xfrm>
            <a:off x="2304995" y="1005167"/>
            <a:ext cx="7611035" cy="4847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279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117" y="1025338"/>
            <a:ext cx="6387139" cy="4790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845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113" y="1027529"/>
            <a:ext cx="7162800" cy="47811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183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905" y="1020365"/>
            <a:ext cx="8579223" cy="48223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3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513" y="1035983"/>
            <a:ext cx="10160000" cy="48208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65152" y="4632790"/>
            <a:ext cx="989072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       C’était</a:t>
            </a:r>
          </a:p>
          <a:p>
            <a:r>
              <a:rPr lang="fr-FR" sz="36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Sant'Antonino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9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186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2020-07-01T14:53:27Z</dcterms:created>
  <dcterms:modified xsi:type="dcterms:W3CDTF">2020-07-17T17:34:51Z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