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wfxV4WYId9uZVAgDNGWow==" hashData="gHU3FjxKWES+XMCngI2Wj/iaOD3pVcP2OITq1iPjrtFNsapWzcNnc3oo05EDbZkAJXiLVKZTxzIbhcMfYy+C3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32BD6A-E049-4BC8-9A9C-ED31F1869922}" type="datetimeFigureOut">
              <a:rPr lang="fr-FR" smtClean="0"/>
              <a:t>13/07/2020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B6EF83-CF4D-43BB-9EA3-997406FAFC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114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2731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07178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91568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2290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54061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53440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16022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89750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964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12619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5625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1556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8727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17912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322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ECBEB-B8E1-4333-A90C-D5EE0F88C82B}" type="datetime1">
              <a:rPr lang="fr-FR" smtClean="0"/>
              <a:t>13/07/2020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9147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6C2C7-5C5A-472D-9885-FA7D27C84133}" type="datetime1">
              <a:rPr lang="fr-FR" smtClean="0"/>
              <a:t>13/07/2020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55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2AD7-E8F0-4B8B-A15F-187729B460D5}" type="datetime1">
              <a:rPr lang="fr-FR" smtClean="0"/>
              <a:t>13/07/2020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063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F221B-7629-4E99-817B-67F292DC5777}" type="datetime1">
              <a:rPr lang="fr-FR" smtClean="0"/>
              <a:t>13/07/2020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7938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64496-0CA6-457A-9ACC-7E646C5BCF8D}" type="datetime1">
              <a:rPr lang="fr-FR" smtClean="0"/>
              <a:t>13/07/2020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1335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955E7-B245-4C2C-863B-BD6BB924D43A}" type="datetime1">
              <a:rPr lang="fr-FR" smtClean="0"/>
              <a:t>13/07/2020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595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9285D-EA37-44A1-B598-348ECEC4FA8D}" type="datetime1">
              <a:rPr lang="fr-FR" smtClean="0"/>
              <a:t>13/07/2020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2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03707-8827-4C57-950C-1F8F857F8FC8}" type="datetime1">
              <a:rPr lang="fr-FR" smtClean="0"/>
              <a:t>13/07/2020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6966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B2691-E6A6-4599-A9F7-6C1B2F5C5B03}" type="datetime1">
              <a:rPr lang="fr-FR" smtClean="0"/>
              <a:t>13/07/2020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561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35C9B-DEC1-4C15-923D-B8C6B98F3AC6}" type="datetime1">
              <a:rPr lang="fr-FR" smtClean="0"/>
              <a:t>13/07/2020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2956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E415-EF03-461C-B40C-E720262474C4}" type="datetime1">
              <a:rPr lang="fr-FR" smtClean="0"/>
              <a:t>13/07/2020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4214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bg1"/>
            </a:gs>
            <a:gs pos="64000">
              <a:schemeClr val="accent6">
                <a:lumMod val="50000"/>
              </a:schemeClr>
            </a:gs>
            <a:gs pos="76000">
              <a:srgbClr val="FFC000"/>
            </a:gs>
            <a:gs pos="84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25448-E82F-442C-81DD-3500B8BC9608}" type="datetime1">
              <a:rPr lang="fr-FR" smtClean="0"/>
              <a:t>13/07/2020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486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0513" y="1035983"/>
            <a:ext cx="10160000" cy="48208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13/07/2020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598" y="2654522"/>
            <a:ext cx="3998577" cy="3188845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12" name="Rectangle 11"/>
          <p:cNvSpPr/>
          <p:nvPr/>
        </p:nvSpPr>
        <p:spPr>
          <a:xfrm>
            <a:off x="1092527" y="1009564"/>
            <a:ext cx="999491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Sant 'Antonino, </a:t>
            </a:r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un village médiéval en Haute-Corse</a:t>
            </a:r>
            <a:endParaRPr lang="fr-FR" sz="36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710420" y="1964081"/>
            <a:ext cx="95891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N°3</a:t>
            </a:r>
            <a:endParaRPr lang="fr-FR" sz="40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21585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  <p:sndAc>
          <p:stSnd loop="1">
            <p:snd r:embed="rId3" name="575 CORSIKA MUZIEK.wav"/>
          </p:stSnd>
        </p:sndAc>
      </p:transition>
    </mc:Choice>
    <mc:Fallback>
      <p:transition spd="slow" advTm="16000">
        <p:fade/>
        <p:sndAc>
          <p:stSnd loop="1">
            <p:snd r:embed="rId3" name="575 CORSIKA MUZIE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13/07/2020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96788" y="1005425"/>
            <a:ext cx="980290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solidFill>
                  <a:schemeClr val="bg1"/>
                </a:solidFill>
              </a:rPr>
              <a:t>Connaissez-vous le petit village pittoresque de Sant’ Antonino dans la région de Balagne ? Considéré comme l’un des plus beaux de l’île de beauté, il culmine à 500m d’altitude et figure parmi les plus anciens de Haute-Corse. Préparez-vous à être envoûté(e) par le charme de ses étroites ruelles et de sa vue imprenable sur la plaine et la Méditerranée…</a:t>
            </a:r>
            <a:endParaRPr lang="fr-F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546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13/07/2020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3886" y="1032655"/>
            <a:ext cx="7373257" cy="47738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417489" y="1183341"/>
            <a:ext cx="938604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Sant'Antonino</a:t>
            </a:r>
            <a:r>
              <a:rPr lang="fr-FR" sz="4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, Corse - classé plus beau       village dans le nord de la Corse </a:t>
            </a:r>
            <a:endParaRPr lang="fr-FR" sz="44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42471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13/07/2020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0431" y="1002323"/>
            <a:ext cx="6416430" cy="48123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0715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13/07/2020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7323" y="1038606"/>
            <a:ext cx="6370934" cy="4785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130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13/07/2020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500" t="10428" r="12596" b="855"/>
          <a:stretch/>
        </p:blipFill>
        <p:spPr>
          <a:xfrm>
            <a:off x="2520460" y="1046837"/>
            <a:ext cx="7151077" cy="47643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4629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13/07/2020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5292" y="1027495"/>
            <a:ext cx="7209693" cy="48108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32838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13/07/2020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0462" y="1044484"/>
            <a:ext cx="7139353" cy="47768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3252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13/07/2020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8810" y="1034014"/>
            <a:ext cx="6394380" cy="47899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7856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13/07/2020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5292" y="1002834"/>
            <a:ext cx="7256585" cy="48289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0211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13/07/2020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7323" y="1031631"/>
            <a:ext cx="6385170" cy="47888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2790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13/07/2020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5938" y="1031631"/>
            <a:ext cx="6326554" cy="47449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8456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13/07/2020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0462" y="1028473"/>
            <a:ext cx="7186246" cy="47776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9183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13/07/2020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0492" y="1034346"/>
            <a:ext cx="7842739" cy="47821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834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0513" y="1035983"/>
            <a:ext cx="10160000" cy="48208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13/07/2020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165152" y="4632790"/>
            <a:ext cx="989072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                            C’était</a:t>
            </a:r>
          </a:p>
          <a:p>
            <a:r>
              <a:rPr lang="fr-FR" sz="36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Sant'Antonino</a:t>
            </a:r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, un village médiéval en Haute-Corse</a:t>
            </a:r>
            <a:endParaRPr lang="fr-FR" sz="36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4962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186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2020-07-01T14:53:27Z</dcterms:created>
  <dcterms:modified xsi:type="dcterms:W3CDTF">2020-07-13T16:33:27Z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