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HNCHCIEIKhNQ8Z+2EglTXQ==" hashData="mSMicv1eyaGuT0R5NKLN8bAW88oWuR/CmNETYojc5JSQg+a4hpxKor7LRU9hl21LMQRhLKftD8ItIHFXRLuBX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378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932BD6A-E049-4BC8-9A9C-ED31F1869922}" type="datetimeFigureOut">
              <a:rPr lang="fr-FR" smtClean="0"/>
              <a:t>03/07/2020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1B6EF83-CF4D-43BB-9EA3-997406FAFC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51143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6EF83-CF4D-43BB-9EA3-997406FAFC6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582731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6EF83-CF4D-43BB-9EA3-997406FAFC6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071783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6EF83-CF4D-43BB-9EA3-997406FAFC6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915682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6EF83-CF4D-43BB-9EA3-997406FAFC6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722907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6EF83-CF4D-43BB-9EA3-997406FAFC6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540610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6EF83-CF4D-43BB-9EA3-997406FAFC6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534400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6EF83-CF4D-43BB-9EA3-997406FAFC6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160221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6EF83-CF4D-43BB-9EA3-997406FAFC6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897506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6EF83-CF4D-43BB-9EA3-997406FAFC6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096468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6EF83-CF4D-43BB-9EA3-997406FAFC6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126195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6EF83-CF4D-43BB-9EA3-997406FAFC6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356252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6EF83-CF4D-43BB-9EA3-997406FAFC6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815568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6EF83-CF4D-43BB-9EA3-997406FAFC6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87272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6EF83-CF4D-43BB-9EA3-997406FAFC6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179123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6EF83-CF4D-43BB-9EA3-997406FAFC6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63227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2ECBEB-B8E1-4333-A90C-D5EE0F88C82B}" type="datetime1">
              <a:rPr lang="fr-FR" smtClean="0"/>
              <a:t>03/07/2020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18D21-2F50-43A1-8751-6A139315D2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91470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6C2C7-5C5A-472D-9885-FA7D27C84133}" type="datetime1">
              <a:rPr lang="fr-FR" smtClean="0"/>
              <a:t>03/07/2020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18D21-2F50-43A1-8751-6A139315D2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155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0A2AD7-E8F0-4B8B-A15F-187729B460D5}" type="datetime1">
              <a:rPr lang="fr-FR" smtClean="0"/>
              <a:t>03/07/2020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18D21-2F50-43A1-8751-6A139315D2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00636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F221B-7629-4E99-817B-67F292DC5777}" type="datetime1">
              <a:rPr lang="fr-FR" smtClean="0"/>
              <a:t>03/07/2020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18D21-2F50-43A1-8751-6A139315D2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79387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D64496-0CA6-457A-9ACC-7E646C5BCF8D}" type="datetime1">
              <a:rPr lang="fr-FR" smtClean="0"/>
              <a:t>03/07/2020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18D21-2F50-43A1-8751-6A139315D2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13350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8955E7-B245-4C2C-863B-BD6BB924D43A}" type="datetime1">
              <a:rPr lang="fr-FR" smtClean="0"/>
              <a:t>03/07/2020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18D21-2F50-43A1-8751-6A139315D2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55957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F9285D-EA37-44A1-B598-348ECEC4FA8D}" type="datetime1">
              <a:rPr lang="fr-FR" smtClean="0"/>
              <a:t>03/07/2020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18D21-2F50-43A1-8751-6A139315D2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3524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403707-8827-4C57-950C-1F8F857F8FC8}" type="datetime1">
              <a:rPr lang="fr-FR" smtClean="0"/>
              <a:t>03/07/2020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18D21-2F50-43A1-8751-6A139315D2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69667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7B2691-E6A6-4599-A9F7-6C1B2F5C5B03}" type="datetime1">
              <a:rPr lang="fr-FR" smtClean="0"/>
              <a:t>03/07/2020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18D21-2F50-43A1-8751-6A139315D2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05618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B35C9B-DEC1-4C15-923D-B8C6B98F3AC6}" type="datetime1">
              <a:rPr lang="fr-FR" smtClean="0"/>
              <a:t>03/07/2020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18D21-2F50-43A1-8751-6A139315D2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29566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92E415-EF03-461C-B40C-E720262474C4}" type="datetime1">
              <a:rPr lang="fr-FR" smtClean="0"/>
              <a:t>03/07/2020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18D21-2F50-43A1-8751-6A139315D2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42143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5000">
              <a:schemeClr val="bg1"/>
            </a:gs>
            <a:gs pos="64000">
              <a:schemeClr val="accent6">
                <a:lumMod val="50000"/>
              </a:schemeClr>
            </a:gs>
            <a:gs pos="76000">
              <a:srgbClr val="FFC000"/>
            </a:gs>
            <a:gs pos="84000">
              <a:schemeClr val="accent6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625448-E82F-442C-81DD-3500B8BC9608}" type="datetime1">
              <a:rPr lang="fr-FR" smtClean="0"/>
              <a:t>03/07/2020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418D21-2F50-43A1-8751-6A139315D2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74867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0" y="595086"/>
            <a:ext cx="11030859" cy="5646058"/>
          </a:xfrm>
          <a:prstGeom prst="roundRect">
            <a:avLst/>
          </a:prstGeom>
          <a:noFill/>
          <a:ln w="825500" cmpd="dbl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76000">
                  <a:srgbClr val="FF0000"/>
                </a:gs>
                <a:gs pos="80000">
                  <a:srgbClr val="FFFF00"/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0" y="595086"/>
            <a:ext cx="11059887" cy="5646057"/>
          </a:xfrm>
          <a:prstGeom prst="round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80570" y="595086"/>
            <a:ext cx="11059887" cy="5646058"/>
          </a:xfrm>
          <a:prstGeom prst="roundRect">
            <a:avLst/>
          </a:prstGeom>
          <a:noFill/>
          <a:ln w="127000"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Lande  2020</a:t>
            </a:r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30513" y="1035983"/>
            <a:ext cx="10160000" cy="482088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18D21-2F50-43A1-8751-6A139315D2EB}" type="slidenum">
              <a:rPr lang="fr-FR" sz="1800" b="1" smtClean="0">
                <a:solidFill>
                  <a:srgbClr val="FF0000"/>
                </a:solidFill>
              </a:rPr>
              <a:t>1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77AE0-F9C5-4774-9D2B-DA76B1C7BD29}" type="datetime1">
              <a:rPr lang="fr-FR" sz="1600" b="1" smtClean="0">
                <a:solidFill>
                  <a:srgbClr val="FF0000"/>
                </a:solidFill>
              </a:rPr>
              <a:t>03/07/2020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38598" y="2654522"/>
            <a:ext cx="3998577" cy="3188845"/>
          </a:xfrm>
          <a:prstGeom prst="rect">
            <a:avLst/>
          </a:prstGeom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12" name="Rectangle 11"/>
          <p:cNvSpPr/>
          <p:nvPr/>
        </p:nvSpPr>
        <p:spPr>
          <a:xfrm>
            <a:off x="1092527" y="1009564"/>
            <a:ext cx="989072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600" b="1" dirty="0" err="1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Sant'Antonino</a:t>
            </a:r>
            <a:r>
              <a:rPr lang="fr-FR" sz="36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, un village médiéval en Haute-Corse</a:t>
            </a:r>
            <a:endParaRPr lang="fr-FR" sz="3600" b="1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710420" y="1964081"/>
            <a:ext cx="95891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N°2</a:t>
            </a:r>
            <a:endParaRPr lang="fr-FR" sz="4000" b="1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215850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  <p:sndAc>
          <p:stSnd loop="1">
            <p:snd r:embed="rId3" name="575 CORSIKA MUZIEK.wav"/>
          </p:stSnd>
        </p:sndAc>
      </p:transition>
    </mc:Choice>
    <mc:Fallback>
      <p:transition spd="slow" advTm="16000">
        <p:fade/>
        <p:sndAc>
          <p:stSnd loop="1">
            <p:snd r:embed="rId3" name="575 CORSIKA MUZIE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0" y="595086"/>
            <a:ext cx="11030859" cy="5646058"/>
          </a:xfrm>
          <a:prstGeom prst="roundRect">
            <a:avLst/>
          </a:prstGeom>
          <a:noFill/>
          <a:ln w="825500" cmpd="dbl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76000">
                  <a:srgbClr val="FF0000"/>
                </a:gs>
                <a:gs pos="80000">
                  <a:srgbClr val="FFFF00"/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0" y="595086"/>
            <a:ext cx="11059887" cy="5646057"/>
          </a:xfrm>
          <a:prstGeom prst="round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80570" y="595086"/>
            <a:ext cx="11059887" cy="5646058"/>
          </a:xfrm>
          <a:prstGeom prst="roundRect">
            <a:avLst/>
          </a:prstGeom>
          <a:noFill/>
          <a:ln w="127000"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Lande  2020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278257" y="6473059"/>
            <a:ext cx="2743200" cy="365125"/>
          </a:xfrm>
        </p:spPr>
        <p:txBody>
          <a:bodyPr/>
          <a:lstStyle/>
          <a:p>
            <a:fld id="{4F418D21-2F50-43A1-8751-6A139315D2EB}" type="slidenum">
              <a:rPr lang="fr-FR" sz="1800" b="1" smtClean="0">
                <a:solidFill>
                  <a:srgbClr val="FF0000"/>
                </a:solidFill>
              </a:rPr>
              <a:t>2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54C77AE0-F9C5-4774-9D2B-DA76B1C7BD29}" type="datetime1">
              <a:rPr lang="fr-FR" sz="1600" b="1" smtClean="0">
                <a:solidFill>
                  <a:srgbClr val="FF0000"/>
                </a:solidFill>
              </a:rPr>
              <a:t>03/07/2020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196788" y="1005425"/>
            <a:ext cx="9802906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 smtClean="0">
                <a:solidFill>
                  <a:schemeClr val="bg1"/>
                </a:solidFill>
              </a:rPr>
              <a:t>Connaissez-vous le petit village pittoresque de Sant’ Antonino dans la région de Balagne ? Considéré comme l’un des plus beaux de l’île de beauté, il culmine à 500m d’altitude et figure parmi les plus anciens de Haute-Corse. Préparez-vous à être envoûté(e) par le charme de ses étroites ruelles et de sa vue imprenable sur la plaine et la Méditerranée…</a:t>
            </a:r>
            <a:endParaRPr lang="fr-FR" sz="4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55461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0" y="595086"/>
            <a:ext cx="11030859" cy="5646058"/>
          </a:xfrm>
          <a:prstGeom prst="roundRect">
            <a:avLst/>
          </a:prstGeom>
          <a:noFill/>
          <a:ln w="825500" cmpd="dbl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76000">
                  <a:srgbClr val="FF0000"/>
                </a:gs>
                <a:gs pos="80000">
                  <a:srgbClr val="FFFF00"/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0" y="595086"/>
            <a:ext cx="11059887" cy="5646057"/>
          </a:xfrm>
          <a:prstGeom prst="round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80570" y="595086"/>
            <a:ext cx="11059887" cy="5646058"/>
          </a:xfrm>
          <a:prstGeom prst="roundRect">
            <a:avLst/>
          </a:prstGeom>
          <a:noFill/>
          <a:ln w="127000"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Lande  2020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278257" y="6473059"/>
            <a:ext cx="2743200" cy="365125"/>
          </a:xfrm>
        </p:spPr>
        <p:txBody>
          <a:bodyPr/>
          <a:lstStyle/>
          <a:p>
            <a:fld id="{4F418D21-2F50-43A1-8751-6A139315D2EB}" type="slidenum">
              <a:rPr lang="fr-FR" sz="1800" b="1" smtClean="0">
                <a:solidFill>
                  <a:srgbClr val="FF0000"/>
                </a:solidFill>
              </a:rPr>
              <a:t>3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54C77AE0-F9C5-4774-9D2B-DA76B1C7BD29}" type="datetime1">
              <a:rPr lang="fr-FR" sz="1600" b="1" smtClean="0">
                <a:solidFill>
                  <a:srgbClr val="FF0000"/>
                </a:solidFill>
              </a:rPr>
              <a:t>03/07/2020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23886" y="1032655"/>
            <a:ext cx="7373257" cy="477389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417489" y="1183341"/>
            <a:ext cx="9386047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 err="1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Sant'Antonino</a:t>
            </a:r>
            <a:r>
              <a:rPr lang="fr-FR" sz="44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, Corse - classé plus beau       village dans le nord de la Corse </a:t>
            </a:r>
            <a:endParaRPr lang="fr-FR" sz="4400" b="1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424711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0" y="595086"/>
            <a:ext cx="11030859" cy="5646058"/>
          </a:xfrm>
          <a:prstGeom prst="roundRect">
            <a:avLst/>
          </a:prstGeom>
          <a:noFill/>
          <a:ln w="825500" cmpd="dbl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76000">
                  <a:srgbClr val="FF0000"/>
                </a:gs>
                <a:gs pos="80000">
                  <a:srgbClr val="FFFF00"/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0" y="595086"/>
            <a:ext cx="11059887" cy="5646057"/>
          </a:xfrm>
          <a:prstGeom prst="round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80570" y="595086"/>
            <a:ext cx="11059887" cy="5646058"/>
          </a:xfrm>
          <a:prstGeom prst="roundRect">
            <a:avLst/>
          </a:prstGeom>
          <a:noFill/>
          <a:ln w="127000"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Lande  2020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278257" y="6473059"/>
            <a:ext cx="2743200" cy="365125"/>
          </a:xfrm>
        </p:spPr>
        <p:txBody>
          <a:bodyPr/>
          <a:lstStyle/>
          <a:p>
            <a:fld id="{4F418D21-2F50-43A1-8751-6A139315D2EB}" type="slidenum">
              <a:rPr lang="fr-FR" sz="1800" b="1" smtClean="0">
                <a:solidFill>
                  <a:srgbClr val="FF0000"/>
                </a:solidFill>
              </a:rPr>
              <a:t>4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54C77AE0-F9C5-4774-9D2B-DA76B1C7BD29}" type="datetime1">
              <a:rPr lang="fr-FR" sz="1600" b="1" smtClean="0">
                <a:solidFill>
                  <a:srgbClr val="FF0000"/>
                </a:solidFill>
              </a:rPr>
              <a:t>03/07/2020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6474" r="369"/>
          <a:stretch/>
        </p:blipFill>
        <p:spPr>
          <a:xfrm>
            <a:off x="2236694" y="1023209"/>
            <a:ext cx="7718612" cy="481158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607156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0" y="595086"/>
            <a:ext cx="11030859" cy="5646058"/>
          </a:xfrm>
          <a:prstGeom prst="roundRect">
            <a:avLst/>
          </a:prstGeom>
          <a:noFill/>
          <a:ln w="825500" cmpd="dbl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76000">
                  <a:srgbClr val="FF0000"/>
                </a:gs>
                <a:gs pos="80000">
                  <a:srgbClr val="FFFF00"/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0" y="595086"/>
            <a:ext cx="11059887" cy="5646057"/>
          </a:xfrm>
          <a:prstGeom prst="round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80570" y="595086"/>
            <a:ext cx="11059887" cy="5646058"/>
          </a:xfrm>
          <a:prstGeom prst="roundRect">
            <a:avLst/>
          </a:prstGeom>
          <a:noFill/>
          <a:ln w="127000"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Lande  2020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278257" y="6473059"/>
            <a:ext cx="2743200" cy="365125"/>
          </a:xfrm>
        </p:spPr>
        <p:txBody>
          <a:bodyPr/>
          <a:lstStyle/>
          <a:p>
            <a:fld id="{4F418D21-2F50-43A1-8751-6A139315D2EB}" type="slidenum">
              <a:rPr lang="fr-FR" sz="1800" b="1" smtClean="0">
                <a:solidFill>
                  <a:srgbClr val="FF0000"/>
                </a:solidFill>
              </a:rPr>
              <a:t>5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54C77AE0-F9C5-4774-9D2B-DA76B1C7BD29}" type="datetime1">
              <a:rPr lang="fr-FR" sz="1600" b="1" smtClean="0">
                <a:solidFill>
                  <a:srgbClr val="FF0000"/>
                </a:solidFill>
              </a:rPr>
              <a:t>03/07/2020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1153" y="1027567"/>
            <a:ext cx="7207623" cy="479094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13001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0" y="595086"/>
            <a:ext cx="11030859" cy="5646058"/>
          </a:xfrm>
          <a:prstGeom prst="roundRect">
            <a:avLst/>
          </a:prstGeom>
          <a:noFill/>
          <a:ln w="825500" cmpd="dbl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76000">
                  <a:srgbClr val="FF0000"/>
                </a:gs>
                <a:gs pos="80000">
                  <a:srgbClr val="FFFF00"/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0" y="595086"/>
            <a:ext cx="11059887" cy="5646057"/>
          </a:xfrm>
          <a:prstGeom prst="round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80570" y="595086"/>
            <a:ext cx="11059887" cy="5646058"/>
          </a:xfrm>
          <a:prstGeom prst="roundRect">
            <a:avLst/>
          </a:prstGeom>
          <a:noFill/>
          <a:ln w="127000"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Lande  2020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278257" y="6473059"/>
            <a:ext cx="2743200" cy="365125"/>
          </a:xfrm>
        </p:spPr>
        <p:txBody>
          <a:bodyPr/>
          <a:lstStyle/>
          <a:p>
            <a:fld id="{4F418D21-2F50-43A1-8751-6A139315D2EB}" type="slidenum">
              <a:rPr lang="fr-FR" sz="1800" b="1" smtClean="0">
                <a:solidFill>
                  <a:srgbClr val="FF0000"/>
                </a:solidFill>
              </a:rPr>
              <a:t>6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54C77AE0-F9C5-4774-9D2B-DA76B1C7BD29}" type="datetime1">
              <a:rPr lang="fr-FR" sz="1600" b="1" smtClean="0">
                <a:solidFill>
                  <a:srgbClr val="FF0000"/>
                </a:solidFill>
              </a:rPr>
              <a:t>03/07/2020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77670" y="1042307"/>
            <a:ext cx="6400587" cy="480044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462927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0" y="595086"/>
            <a:ext cx="11030859" cy="5646058"/>
          </a:xfrm>
          <a:prstGeom prst="roundRect">
            <a:avLst/>
          </a:prstGeom>
          <a:noFill/>
          <a:ln w="825500" cmpd="dbl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76000">
                  <a:srgbClr val="FF0000"/>
                </a:gs>
                <a:gs pos="80000">
                  <a:srgbClr val="FFFF00"/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0" y="595086"/>
            <a:ext cx="11059887" cy="5646057"/>
          </a:xfrm>
          <a:prstGeom prst="round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80570" y="595086"/>
            <a:ext cx="11059887" cy="5646058"/>
          </a:xfrm>
          <a:prstGeom prst="roundRect">
            <a:avLst/>
          </a:prstGeom>
          <a:noFill/>
          <a:ln w="127000"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Lande  2020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278257" y="6473059"/>
            <a:ext cx="2743200" cy="365125"/>
          </a:xfrm>
        </p:spPr>
        <p:txBody>
          <a:bodyPr/>
          <a:lstStyle/>
          <a:p>
            <a:fld id="{4F418D21-2F50-43A1-8751-6A139315D2EB}" type="slidenum">
              <a:rPr lang="fr-FR" sz="1800" b="1" smtClean="0">
                <a:solidFill>
                  <a:srgbClr val="FF0000"/>
                </a:solidFill>
              </a:rPr>
              <a:t>7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54C77AE0-F9C5-4774-9D2B-DA76B1C7BD29}" type="datetime1">
              <a:rPr lang="fr-FR" sz="1600" b="1" smtClean="0">
                <a:solidFill>
                  <a:srgbClr val="FF0000"/>
                </a:solidFill>
              </a:rPr>
              <a:t>03/07/2020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04564" y="1042307"/>
            <a:ext cx="6373693" cy="478027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328387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0" y="595086"/>
            <a:ext cx="11030859" cy="5646058"/>
          </a:xfrm>
          <a:prstGeom prst="roundRect">
            <a:avLst/>
          </a:prstGeom>
          <a:noFill/>
          <a:ln w="825500" cmpd="dbl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76000">
                  <a:srgbClr val="FF0000"/>
                </a:gs>
                <a:gs pos="80000">
                  <a:srgbClr val="FFFF00"/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0" y="595086"/>
            <a:ext cx="11059887" cy="5646057"/>
          </a:xfrm>
          <a:prstGeom prst="round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80570" y="595086"/>
            <a:ext cx="11059887" cy="5646058"/>
          </a:xfrm>
          <a:prstGeom prst="roundRect">
            <a:avLst/>
          </a:prstGeom>
          <a:noFill/>
          <a:ln w="127000"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Lande  2020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278257" y="6473059"/>
            <a:ext cx="2743200" cy="365125"/>
          </a:xfrm>
        </p:spPr>
        <p:txBody>
          <a:bodyPr/>
          <a:lstStyle/>
          <a:p>
            <a:fld id="{4F418D21-2F50-43A1-8751-6A139315D2EB}" type="slidenum">
              <a:rPr lang="fr-FR" sz="1800" b="1" smtClean="0">
                <a:solidFill>
                  <a:srgbClr val="FF0000"/>
                </a:solidFill>
              </a:rPr>
              <a:t>8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54C77AE0-F9C5-4774-9D2B-DA76B1C7BD29}" type="datetime1">
              <a:rPr lang="fr-FR" sz="1600" b="1" smtClean="0">
                <a:solidFill>
                  <a:srgbClr val="FF0000"/>
                </a:solidFill>
              </a:rPr>
              <a:t>03/07/2020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1153" y="1029447"/>
            <a:ext cx="7194176" cy="479611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732520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0" y="595086"/>
            <a:ext cx="11030859" cy="5646058"/>
          </a:xfrm>
          <a:prstGeom prst="roundRect">
            <a:avLst/>
          </a:prstGeom>
          <a:noFill/>
          <a:ln w="825500" cmpd="dbl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76000">
                  <a:srgbClr val="FF0000"/>
                </a:gs>
                <a:gs pos="80000">
                  <a:srgbClr val="FFFF00"/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0" y="595086"/>
            <a:ext cx="11059887" cy="5646057"/>
          </a:xfrm>
          <a:prstGeom prst="round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80570" y="595086"/>
            <a:ext cx="11059887" cy="5646058"/>
          </a:xfrm>
          <a:prstGeom prst="roundRect">
            <a:avLst/>
          </a:prstGeom>
          <a:noFill/>
          <a:ln w="127000"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Lande  2020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278257" y="6473059"/>
            <a:ext cx="2743200" cy="365125"/>
          </a:xfrm>
        </p:spPr>
        <p:txBody>
          <a:bodyPr/>
          <a:lstStyle/>
          <a:p>
            <a:fld id="{4F418D21-2F50-43A1-8751-6A139315D2EB}" type="slidenum">
              <a:rPr lang="fr-FR" sz="1800" b="1" smtClean="0">
                <a:solidFill>
                  <a:srgbClr val="FF0000"/>
                </a:solidFill>
              </a:rPr>
              <a:t>9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54C77AE0-F9C5-4774-9D2B-DA76B1C7BD29}" type="datetime1">
              <a:rPr lang="fr-FR" sz="1600" b="1" smtClean="0">
                <a:solidFill>
                  <a:srgbClr val="FF0000"/>
                </a:solidFill>
              </a:rPr>
              <a:t>03/07/2020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91117" y="1021976"/>
            <a:ext cx="6360459" cy="477034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078564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0" y="595086"/>
            <a:ext cx="11030859" cy="5646058"/>
          </a:xfrm>
          <a:prstGeom prst="roundRect">
            <a:avLst/>
          </a:prstGeom>
          <a:noFill/>
          <a:ln w="825500" cmpd="dbl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76000">
                  <a:srgbClr val="FF0000"/>
                </a:gs>
                <a:gs pos="80000">
                  <a:srgbClr val="FFFF00"/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0" y="595086"/>
            <a:ext cx="11059887" cy="5646057"/>
          </a:xfrm>
          <a:prstGeom prst="round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80570" y="595086"/>
            <a:ext cx="11059887" cy="5646058"/>
          </a:xfrm>
          <a:prstGeom prst="roundRect">
            <a:avLst/>
          </a:prstGeom>
          <a:noFill/>
          <a:ln w="127000"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Lande  2020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278257" y="6473059"/>
            <a:ext cx="2743200" cy="365125"/>
          </a:xfrm>
        </p:spPr>
        <p:txBody>
          <a:bodyPr/>
          <a:lstStyle/>
          <a:p>
            <a:fld id="{4F418D21-2F50-43A1-8751-6A139315D2EB}" type="slidenum">
              <a:rPr lang="fr-FR" sz="1800" b="1" smtClean="0">
                <a:solidFill>
                  <a:srgbClr val="FF0000"/>
                </a:solidFill>
              </a:rPr>
              <a:t>10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54C77AE0-F9C5-4774-9D2B-DA76B1C7BD29}" type="datetime1">
              <a:rPr lang="fr-FR" sz="1600" b="1" smtClean="0">
                <a:solidFill>
                  <a:srgbClr val="FF0000"/>
                </a:solidFill>
              </a:rPr>
              <a:t>03/07/2020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4600" y="1028247"/>
            <a:ext cx="7180729" cy="478954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102113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0" y="595086"/>
            <a:ext cx="11030859" cy="5646058"/>
          </a:xfrm>
          <a:prstGeom prst="roundRect">
            <a:avLst/>
          </a:prstGeom>
          <a:noFill/>
          <a:ln w="825500" cmpd="dbl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76000">
                  <a:srgbClr val="FF0000"/>
                </a:gs>
                <a:gs pos="80000">
                  <a:srgbClr val="FFFF00"/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0" y="595086"/>
            <a:ext cx="11059887" cy="5646057"/>
          </a:xfrm>
          <a:prstGeom prst="round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80570" y="595086"/>
            <a:ext cx="11059887" cy="5646058"/>
          </a:xfrm>
          <a:prstGeom prst="roundRect">
            <a:avLst/>
          </a:prstGeom>
          <a:noFill/>
          <a:ln w="127000"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Lande  2020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278257" y="6473059"/>
            <a:ext cx="2743200" cy="365125"/>
          </a:xfrm>
        </p:spPr>
        <p:txBody>
          <a:bodyPr/>
          <a:lstStyle/>
          <a:p>
            <a:fld id="{4F418D21-2F50-43A1-8751-6A139315D2EB}" type="slidenum">
              <a:rPr lang="fr-FR" sz="1800" b="1" smtClean="0">
                <a:solidFill>
                  <a:srgbClr val="FF0000"/>
                </a:solidFill>
              </a:rPr>
              <a:t>11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54C77AE0-F9C5-4774-9D2B-DA76B1C7BD29}" type="datetime1">
              <a:rPr lang="fr-FR" sz="1600" b="1" smtClean="0">
                <a:solidFill>
                  <a:srgbClr val="FF0000"/>
                </a:solidFill>
              </a:rPr>
              <a:t>03/07/2020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7364" y="1017942"/>
            <a:ext cx="7301753" cy="481915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227901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0" y="595086"/>
            <a:ext cx="11030859" cy="5646058"/>
          </a:xfrm>
          <a:prstGeom prst="roundRect">
            <a:avLst/>
          </a:prstGeom>
          <a:noFill/>
          <a:ln w="825500" cmpd="dbl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76000">
                  <a:srgbClr val="FF0000"/>
                </a:gs>
                <a:gs pos="80000">
                  <a:srgbClr val="FFFF00"/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0" y="595086"/>
            <a:ext cx="11059887" cy="5646057"/>
          </a:xfrm>
          <a:prstGeom prst="round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80570" y="595086"/>
            <a:ext cx="11059887" cy="5646058"/>
          </a:xfrm>
          <a:prstGeom prst="roundRect">
            <a:avLst/>
          </a:prstGeom>
          <a:noFill/>
          <a:ln w="127000"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Lande  2020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278257" y="6473059"/>
            <a:ext cx="2743200" cy="365125"/>
          </a:xfrm>
        </p:spPr>
        <p:txBody>
          <a:bodyPr/>
          <a:lstStyle/>
          <a:p>
            <a:fld id="{4F418D21-2F50-43A1-8751-6A139315D2EB}" type="slidenum">
              <a:rPr lang="fr-FR" sz="1800" b="1" smtClean="0">
                <a:solidFill>
                  <a:srgbClr val="FF0000"/>
                </a:solidFill>
              </a:rPr>
              <a:t>12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54C77AE0-F9C5-4774-9D2B-DA76B1C7BD29}" type="datetime1">
              <a:rPr lang="fr-FR" sz="1600" b="1" smtClean="0">
                <a:solidFill>
                  <a:srgbClr val="FF0000"/>
                </a:solidFill>
              </a:rPr>
              <a:t>03/07/2020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31458" y="1008529"/>
            <a:ext cx="6395751" cy="479099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684567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0" y="595086"/>
            <a:ext cx="11030859" cy="5646058"/>
          </a:xfrm>
          <a:prstGeom prst="roundRect">
            <a:avLst/>
          </a:prstGeom>
          <a:noFill/>
          <a:ln w="825500" cmpd="dbl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76000">
                  <a:srgbClr val="FF0000"/>
                </a:gs>
                <a:gs pos="80000">
                  <a:srgbClr val="FFFF00"/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0" y="595086"/>
            <a:ext cx="11059887" cy="5646057"/>
          </a:xfrm>
          <a:prstGeom prst="round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80570" y="595086"/>
            <a:ext cx="11059887" cy="5646058"/>
          </a:xfrm>
          <a:prstGeom prst="roundRect">
            <a:avLst/>
          </a:prstGeom>
          <a:noFill/>
          <a:ln w="127000"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Lande  2020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278257" y="6473059"/>
            <a:ext cx="2743200" cy="365125"/>
          </a:xfrm>
        </p:spPr>
        <p:txBody>
          <a:bodyPr/>
          <a:lstStyle/>
          <a:p>
            <a:fld id="{4F418D21-2F50-43A1-8751-6A139315D2EB}" type="slidenum">
              <a:rPr lang="fr-FR" sz="1800" b="1" smtClean="0">
                <a:solidFill>
                  <a:srgbClr val="FF0000"/>
                </a:solidFill>
              </a:rPr>
              <a:t>13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54C77AE0-F9C5-4774-9D2B-DA76B1C7BD29}" type="datetime1">
              <a:rPr lang="fr-FR" sz="1600" b="1" smtClean="0">
                <a:solidFill>
                  <a:srgbClr val="FF0000"/>
                </a:solidFill>
              </a:rPr>
              <a:t>03/07/2020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77671" y="1042307"/>
            <a:ext cx="6400586" cy="480044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918399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0" y="595086"/>
            <a:ext cx="11030859" cy="5646058"/>
          </a:xfrm>
          <a:prstGeom prst="roundRect">
            <a:avLst/>
          </a:prstGeom>
          <a:noFill/>
          <a:ln w="825500" cmpd="dbl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76000">
                  <a:srgbClr val="FF0000"/>
                </a:gs>
                <a:gs pos="80000">
                  <a:srgbClr val="FFFF00"/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0" y="595086"/>
            <a:ext cx="11059887" cy="5646057"/>
          </a:xfrm>
          <a:prstGeom prst="round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80570" y="595086"/>
            <a:ext cx="11059887" cy="5646058"/>
          </a:xfrm>
          <a:prstGeom prst="roundRect">
            <a:avLst/>
          </a:prstGeom>
          <a:noFill/>
          <a:ln w="127000"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Lande  2020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278257" y="6473059"/>
            <a:ext cx="2743200" cy="365125"/>
          </a:xfrm>
        </p:spPr>
        <p:txBody>
          <a:bodyPr/>
          <a:lstStyle/>
          <a:p>
            <a:fld id="{4F418D21-2F50-43A1-8751-6A139315D2EB}" type="slidenum">
              <a:rPr lang="fr-FR" sz="1800" b="1" smtClean="0">
                <a:solidFill>
                  <a:srgbClr val="FF0000"/>
                </a:solidFill>
              </a:rPr>
              <a:t>14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54C77AE0-F9C5-4774-9D2B-DA76B1C7BD29}" type="datetime1">
              <a:rPr lang="fr-FR" sz="1600" b="1" smtClean="0">
                <a:solidFill>
                  <a:srgbClr val="FF0000"/>
                </a:solidFill>
              </a:rPr>
              <a:t>03/07/2020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3612" y="1036851"/>
            <a:ext cx="8162364" cy="479747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68342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0" y="595086"/>
            <a:ext cx="11030859" cy="5646058"/>
          </a:xfrm>
          <a:prstGeom prst="roundRect">
            <a:avLst/>
          </a:prstGeom>
          <a:noFill/>
          <a:ln w="825500" cmpd="dbl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76000">
                  <a:srgbClr val="FF0000"/>
                </a:gs>
                <a:gs pos="80000">
                  <a:srgbClr val="FFFF00"/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0" y="595086"/>
            <a:ext cx="11059887" cy="5646057"/>
          </a:xfrm>
          <a:prstGeom prst="round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80570" y="595086"/>
            <a:ext cx="11059887" cy="5646058"/>
          </a:xfrm>
          <a:prstGeom prst="roundRect">
            <a:avLst/>
          </a:prstGeom>
          <a:noFill/>
          <a:ln w="127000"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Lande  2020</a:t>
            </a:r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0513" y="1035983"/>
            <a:ext cx="10160000" cy="482088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18D21-2F50-43A1-8751-6A139315D2EB}" type="slidenum">
              <a:rPr lang="fr-FR" sz="1800" b="1" smtClean="0">
                <a:solidFill>
                  <a:srgbClr val="FF0000"/>
                </a:solidFill>
              </a:rPr>
              <a:t>15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77AE0-F9C5-4774-9D2B-DA76B1C7BD29}" type="datetime1">
              <a:rPr lang="fr-FR" sz="1600" b="1" smtClean="0">
                <a:solidFill>
                  <a:srgbClr val="FF0000"/>
                </a:solidFill>
              </a:rPr>
              <a:t>03/07/2020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165152" y="4632790"/>
            <a:ext cx="9890721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6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                                        C’était</a:t>
            </a:r>
          </a:p>
          <a:p>
            <a:r>
              <a:rPr lang="fr-FR" sz="3600" b="1" dirty="0" err="1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Sant'Antonino</a:t>
            </a:r>
            <a:r>
              <a:rPr lang="fr-FR" sz="36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, un village médiéval en Haute-Corse</a:t>
            </a:r>
            <a:endParaRPr lang="fr-FR" sz="3600" b="1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849625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46</TotalTime>
  <Words>185</Words>
  <Application>Microsoft Office PowerPoint</Application>
  <PresentationFormat>Grand écran</PresentationFormat>
  <Paragraphs>66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19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11</cp:revision>
  <dcterms:created xsi:type="dcterms:W3CDTF">2020-07-01T14:53:27Z</dcterms:created>
  <dcterms:modified xsi:type="dcterms:W3CDTF">2020-07-03T18:06:41Z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