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ZPKca5wNK7oguWGvm9lsw==" hashData="slKmgfitrSYp08JeEO95kFxC78RFUJRSSHN+q29/ymfABCip6dgr97WUaJwAErsng61YjpXxZNZoNUVrNgQP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01/07/2020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01/07/2020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01/07/2020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01/07/2020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01/07/2020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01/07/2020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01/07/2020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01/07/2020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092527" y="1009564"/>
            <a:ext cx="9890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N°1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6788" y="1005425"/>
            <a:ext cx="98029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Connaissez-vous le petit village pittoresque de Sant’ Antonino dans la région de Balagne ? Considéré comme l’un des plus beaux de l’île de beauté, il culmine à 500m d’altitude et figure parmi les plus anciens de Haute-Corse. Préparez-vous à être envoûté(e) par le charme de ses étroites ruelles et de sa vue imprenable sur la plaine et la Méditerranée…</a:t>
            </a:r>
            <a:endParaRPr lang="fr-F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886" y="1032655"/>
            <a:ext cx="7373257" cy="4773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17489" y="1183341"/>
            <a:ext cx="938604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Corse - classé plus beau       village dans le nord de la Corse </a:t>
            </a:r>
            <a:endParaRPr lang="fr-FR" sz="4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038411"/>
            <a:ext cx="7234517" cy="4823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5" y="1029447"/>
            <a:ext cx="7207623" cy="4805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14505"/>
            <a:ext cx="7191935" cy="4794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9635" y="1008529"/>
            <a:ext cx="4074458" cy="4840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20483"/>
            <a:ext cx="7180729" cy="4787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029447"/>
            <a:ext cx="7167282" cy="4778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0" y="1042307"/>
            <a:ext cx="6400587" cy="4800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42306"/>
            <a:ext cx="6387139" cy="479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2" y="1065896"/>
            <a:ext cx="7140389" cy="4759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047970"/>
            <a:ext cx="7194177" cy="4794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37" r="373"/>
          <a:stretch/>
        </p:blipFill>
        <p:spPr>
          <a:xfrm>
            <a:off x="2270312" y="1020217"/>
            <a:ext cx="7651376" cy="4817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3" y="1035983"/>
            <a:ext cx="10160000" cy="48208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01/07/2020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65152" y="4632790"/>
            <a:ext cx="98907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     C’était</a:t>
            </a:r>
          </a:p>
          <a:p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Sant'Antonino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, un village médiéval en Haute-Corse</a:t>
            </a:r>
            <a:endParaRPr lang="fr-FR" sz="3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185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2020-07-01T14:53:27Z</dcterms:created>
  <dcterms:modified xsi:type="dcterms:W3CDTF">2020-07-01T15:38:17Z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