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60s2R/aUHsgCZXBiKHCmw==" hashData="S7EmR1opVI9F665wCHmW3gWnMr4z/BGuoFawmzcfayV7EfyW0CpZ1BBJW3cCmAfKUbYFBGGQPMKImRHgjuCQ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29/07/2020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29/07/2020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499" y="1009563"/>
            <a:ext cx="10149144" cy="48338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5164" y="3244621"/>
            <a:ext cx="3258636" cy="2598746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664220" y="1029773"/>
            <a:ext cx="82818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Lama 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078672" y="1009562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N°2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1353" y="920621"/>
            <a:ext cx="101783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Lama, Corse - dans le nord de la </a:t>
            </a:r>
            <a:r>
              <a:rPr lang="fr-FR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Corse  Ce n’est pas hasard qu’on a appelé la Corse, l’île beauté. Ce petit coin du paradis abrite des villages typiques qui valent le détour ! Pour vous aider à faire de nouvelles découvertes lors de votre futur séjour en Corse, notre équipe vous a choisi les plus beaux villages à découvrir pendant votre séjour.</a:t>
            </a: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3" y="1008528"/>
            <a:ext cx="6401248" cy="4806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39320"/>
            <a:ext cx="6387139" cy="4796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42306"/>
            <a:ext cx="6387139" cy="479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7547" y="1024739"/>
            <a:ext cx="7516906" cy="4808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0927" y="1007178"/>
            <a:ext cx="7770146" cy="4843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7"/>
          <a:stretch/>
        </p:blipFill>
        <p:spPr>
          <a:xfrm>
            <a:off x="2236694" y="1024494"/>
            <a:ext cx="7718612" cy="4809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2" y="1026114"/>
            <a:ext cx="7194177" cy="4802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026115"/>
            <a:ext cx="7234517" cy="4829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398057" y="1018718"/>
            <a:ext cx="7395883" cy="4820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7" y="1042307"/>
            <a:ext cx="6387139" cy="4790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8" y="1042306"/>
            <a:ext cx="6346799" cy="4760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4391" y="1037203"/>
            <a:ext cx="4703217" cy="4783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640" y="1011726"/>
            <a:ext cx="10150720" cy="4834547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55057" y="4617800"/>
            <a:ext cx="828188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C’était</a:t>
            </a:r>
          </a:p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Lama 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175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2020-07-01T14:53:27Z</dcterms:created>
  <dcterms:modified xsi:type="dcterms:W3CDTF">2020-07-29T16:38:47Z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