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KJfHDUa3o9hXWJ1x28gHg==" hashData="imt40qEuUGaDGInjmTHKSyzbe0gCD5WF4Jud2pO9G0+lKtnS4UUKGwLTFeIbxKiB7MODz+Uqv+1FqARRk7JH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7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29/07/2020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29/07/2020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499" y="1009563"/>
            <a:ext cx="10149144" cy="48338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5164" y="3244621"/>
            <a:ext cx="3258636" cy="2598746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664220" y="1029773"/>
            <a:ext cx="82818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Lama ,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078672" y="1009562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N°1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1353" y="920621"/>
            <a:ext cx="101783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Lama, </a:t>
            </a:r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Corse - </a:t>
            </a:r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dans </a:t>
            </a:r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le nord de la </a:t>
            </a:r>
            <a:r>
              <a:rPr lang="fr-FR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Corse  Ce n’est pas hasard qu’on a appelé la Corse, l’île beauté. Ce petit coin du paradis abrite des villages typiques qui valent le détour ! Pour vous aider à faire de nouvelles découvertes lors de votre futur séjour en Corse, notre équipe vous a choisi les plus beaux villages à découvrir pendant votre séjour.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365" y="1004341"/>
            <a:ext cx="8105996" cy="4812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2" b="22186"/>
          <a:stretch/>
        </p:blipFill>
        <p:spPr>
          <a:xfrm>
            <a:off x="1994769" y="1039592"/>
            <a:ext cx="8202461" cy="4778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376" y="1019534"/>
            <a:ext cx="7099057" cy="4721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3" b="13661"/>
          <a:stretch/>
        </p:blipFill>
        <p:spPr>
          <a:xfrm>
            <a:off x="2352978" y="989176"/>
            <a:ext cx="7515069" cy="4879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035" y="1034822"/>
            <a:ext cx="9248931" cy="4790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269" y="1069213"/>
            <a:ext cx="4602487" cy="4719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063" y="1046138"/>
            <a:ext cx="6344899" cy="4765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466" y="1032605"/>
            <a:ext cx="7525062" cy="4786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602" y="1019330"/>
            <a:ext cx="7540935" cy="4796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59" t="3700" r="1541" b="3251"/>
          <a:stretch/>
        </p:blipFill>
        <p:spPr>
          <a:xfrm>
            <a:off x="2473377" y="1109272"/>
            <a:ext cx="7315200" cy="4661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092" y="1039320"/>
            <a:ext cx="6370165" cy="4783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113" y="1045436"/>
            <a:ext cx="7162800" cy="4745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40" y="1011726"/>
            <a:ext cx="10150720" cy="4834547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29/07/2020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55057" y="4617800"/>
            <a:ext cx="82818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</a:p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Lama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175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2020-07-01T14:53:27Z</dcterms:created>
  <dcterms:modified xsi:type="dcterms:W3CDTF">2020-07-29T16:17:41Z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