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66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3CMtiYmvqSO8FcNay3gXQ==" hashData="IWycZIAMyV5NdryM4DFzUrc7ddNTajqgSbF53Gw4xd7TR6P69SQQ5GkxScrA/TmL+lh/IS8TPNWK9YM1ZVYf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21/07/2020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21/07/2020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9" r="11302"/>
          <a:stretch/>
        </p:blipFill>
        <p:spPr>
          <a:xfrm>
            <a:off x="968795" y="1051832"/>
            <a:ext cx="10138181" cy="47325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555568" y="1022180"/>
            <a:ext cx="89646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Piana un village de la Corse du sud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N°5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4546" y="797510"/>
            <a:ext cx="98029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Piana </a:t>
            </a:r>
            <a:r>
              <a:rPr lang="fr-FR" sz="4800" b="1" dirty="0">
                <a:solidFill>
                  <a:schemeClr val="bg1"/>
                </a:solidFill>
              </a:rPr>
              <a:t>est une commune française située dans la circonscription départementale de la Corse-du-Sud et le territoire de la collectivité de Corse. Elle appartient à l'ancienne piève de </a:t>
            </a:r>
            <a:r>
              <a:rPr lang="fr-FR" sz="4800" b="1" dirty="0" err="1">
                <a:solidFill>
                  <a:schemeClr val="bg1"/>
                </a:solidFill>
              </a:rPr>
              <a:t>Sevinfuori</a:t>
            </a:r>
            <a:r>
              <a:rPr lang="fr-FR" sz="4800" b="1" dirty="0">
                <a:solidFill>
                  <a:schemeClr val="bg1"/>
                </a:solidFill>
              </a:rPr>
              <a:t> dont elle était le chef-lieu, dans les Deux-</a:t>
            </a:r>
            <a:r>
              <a:rPr lang="fr-FR" sz="4800" b="1" dirty="0" err="1">
                <a:solidFill>
                  <a:schemeClr val="bg1"/>
                </a:solidFill>
              </a:rPr>
              <a:t>Sevi</a:t>
            </a:r>
            <a:r>
              <a:rPr lang="fr-FR" sz="4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738" y="1008184"/>
            <a:ext cx="7221416" cy="4810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1041888"/>
            <a:ext cx="8510954" cy="4787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990600"/>
            <a:ext cx="7130562" cy="4753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462" y="1021861"/>
            <a:ext cx="7186246" cy="4790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0" y="1025386"/>
            <a:ext cx="6684915" cy="4807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743200" y="1025095"/>
            <a:ext cx="6699180" cy="4807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"/>
          <a:stretch/>
        </p:blipFill>
        <p:spPr>
          <a:xfrm>
            <a:off x="2362200" y="1017077"/>
            <a:ext cx="7467600" cy="4823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6442" y="1036866"/>
            <a:ext cx="6975231" cy="4784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923" y="1019908"/>
            <a:ext cx="8278279" cy="47765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3570" y="1008136"/>
            <a:ext cx="7268308" cy="4826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3877" y="1023008"/>
            <a:ext cx="6365781" cy="4768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43" b="13089"/>
          <a:stretch/>
        </p:blipFill>
        <p:spPr>
          <a:xfrm>
            <a:off x="2429467" y="1013514"/>
            <a:ext cx="7362091" cy="480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1063547"/>
            <a:ext cx="10138527" cy="4730906"/>
          </a:xfrm>
          <a:prstGeom prst="rect">
            <a:avLst/>
          </a:prstGeom>
        </p:spPr>
      </p:pic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3559" y="4097730"/>
            <a:ext cx="962487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C’était</a:t>
            </a:r>
          </a:p>
          <a:p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iana, un village en Corse du Sud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2020-07-01T14:53:27Z</dcterms:created>
  <dcterms:modified xsi:type="dcterms:W3CDTF">2020-07-21T18:49:33Z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