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1" r:id="rId4"/>
    <p:sldId id="258" r:id="rId5"/>
    <p:sldId id="259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0+GUJcYUKYxBc/nGTTh4w==" hashData="j2XEUgbtHgTuXP2AjBs8+uIUOVSYMxjDdR7CXyG/+1NVSAN1iLbRRTLgrdppcU/H6zVelu9W5JADYohRzT16d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7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32BD6A-E049-4BC8-9A9C-ED31F1869922}" type="datetimeFigureOut">
              <a:rPr lang="fr-FR" smtClean="0"/>
              <a:t>21/07/2020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B6EF83-CF4D-43BB-9EA3-997406FAFC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51143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82731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07178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53440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91568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72290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54061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160221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897506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09646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126195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35625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81556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87272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179123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63227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ECBEB-B8E1-4333-A90C-D5EE0F88C82B}" type="datetime1">
              <a:rPr lang="fr-FR" smtClean="0"/>
              <a:t>21/07/2020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9147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6C2C7-5C5A-472D-9885-FA7D27C84133}" type="datetime1">
              <a:rPr lang="fr-FR" smtClean="0"/>
              <a:t>21/07/2020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55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A2AD7-E8F0-4B8B-A15F-187729B460D5}" type="datetime1">
              <a:rPr lang="fr-FR" smtClean="0"/>
              <a:t>21/07/2020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0063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F221B-7629-4E99-817B-67F292DC5777}" type="datetime1">
              <a:rPr lang="fr-FR" smtClean="0"/>
              <a:t>21/07/2020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79387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D64496-0CA6-457A-9ACC-7E646C5BCF8D}" type="datetime1">
              <a:rPr lang="fr-FR" smtClean="0"/>
              <a:t>21/07/2020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1335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8955E7-B245-4C2C-863B-BD6BB924D43A}" type="datetime1">
              <a:rPr lang="fr-FR" smtClean="0"/>
              <a:t>21/07/2020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5595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9285D-EA37-44A1-B598-348ECEC4FA8D}" type="datetime1">
              <a:rPr lang="fr-FR" smtClean="0"/>
              <a:t>21/07/2020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352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03707-8827-4C57-950C-1F8F857F8FC8}" type="datetime1">
              <a:rPr lang="fr-FR" smtClean="0"/>
              <a:t>21/07/2020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6966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B2691-E6A6-4599-A9F7-6C1B2F5C5B03}" type="datetime1">
              <a:rPr lang="fr-FR" smtClean="0"/>
              <a:t>21/07/2020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0561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B35C9B-DEC1-4C15-923D-B8C6B98F3AC6}" type="datetime1">
              <a:rPr lang="fr-FR" smtClean="0"/>
              <a:t>21/07/2020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2956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2E415-EF03-461C-B40C-E720262474C4}" type="datetime1">
              <a:rPr lang="fr-FR" smtClean="0"/>
              <a:t>21/07/2020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4214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5000">
              <a:schemeClr val="bg1"/>
            </a:gs>
            <a:gs pos="64000">
              <a:schemeClr val="accent6">
                <a:lumMod val="50000"/>
              </a:schemeClr>
            </a:gs>
            <a:gs pos="76000">
              <a:srgbClr val="FFC000"/>
            </a:gs>
            <a:gs pos="84000">
              <a:schemeClr val="accent6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625448-E82F-442C-81DD-3500B8BC9608}" type="datetime1">
              <a:rPr lang="fr-FR" smtClean="0"/>
              <a:t>21/07/2020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74867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629" r="11302"/>
          <a:stretch/>
        </p:blipFill>
        <p:spPr>
          <a:xfrm>
            <a:off x="968795" y="1051832"/>
            <a:ext cx="10138181" cy="473256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1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598" y="2654522"/>
            <a:ext cx="3998577" cy="3188845"/>
          </a:xfrm>
          <a:prstGeom prst="rect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12" name="Rectangle 11"/>
          <p:cNvSpPr/>
          <p:nvPr/>
        </p:nvSpPr>
        <p:spPr>
          <a:xfrm>
            <a:off x="1555568" y="1022180"/>
            <a:ext cx="896463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Piana un village de la Corse du sud</a:t>
            </a:r>
            <a:endParaRPr lang="fr-FR" sz="48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710420" y="1964081"/>
            <a:ext cx="95891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N°4</a:t>
            </a:r>
            <a:endParaRPr lang="fr-FR" sz="40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21585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  <p:sndAc>
          <p:stSnd loop="1">
            <p:snd r:embed="rId3" name="575 CORSIKA MUZIEK.wav"/>
          </p:stSnd>
        </p:sndAc>
      </p:transition>
    </mc:Choice>
    <mc:Fallback>
      <p:transition spd="slow" advTm="16000">
        <p:fade/>
        <p:sndAc>
          <p:stSnd loop="1">
            <p:snd r:embed="rId3" name="575 CORSIKA MUZIE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2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94546" y="797510"/>
            <a:ext cx="980290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solidFill>
                  <a:schemeClr val="bg1"/>
                </a:solidFill>
              </a:rPr>
              <a:t>Piana </a:t>
            </a:r>
            <a:r>
              <a:rPr lang="fr-FR" sz="4800" b="1" dirty="0">
                <a:solidFill>
                  <a:schemeClr val="bg1"/>
                </a:solidFill>
              </a:rPr>
              <a:t>est une commune française située dans la circonscription départementale de la Corse-du-Sud et le territoire de la collectivité de Corse. Elle appartient à l'ancienne piève de </a:t>
            </a:r>
            <a:r>
              <a:rPr lang="fr-FR" sz="4800" b="1" dirty="0" err="1">
                <a:solidFill>
                  <a:schemeClr val="bg1"/>
                </a:solidFill>
              </a:rPr>
              <a:t>Sevinfuori</a:t>
            </a:r>
            <a:r>
              <a:rPr lang="fr-FR" sz="4800" b="1" dirty="0">
                <a:solidFill>
                  <a:schemeClr val="bg1"/>
                </a:solidFill>
              </a:rPr>
              <a:t> dont elle était le chef-lieu, dans les Deux-</a:t>
            </a:r>
            <a:r>
              <a:rPr lang="fr-FR" sz="4800" b="1" dirty="0" err="1">
                <a:solidFill>
                  <a:schemeClr val="bg1"/>
                </a:solidFill>
              </a:rPr>
              <a:t>Sevi</a:t>
            </a:r>
            <a:r>
              <a:rPr lang="fr-FR" sz="4800" b="1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65546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3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7323" y="1039415"/>
            <a:ext cx="6370934" cy="478399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476512" y="1122457"/>
            <a:ext cx="917334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La route très empruntée dans les Calanques de Piana</a:t>
            </a:r>
          </a:p>
        </p:txBody>
      </p:sp>
    </p:spTree>
    <p:extLst>
      <p:ext uri="{BB962C8B-B14F-4D97-AF65-F5344CB8AC3E}">
        <p14:creationId xmlns:p14="http://schemas.microsoft.com/office/powerpoint/2010/main" val="2946292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4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75692" y="1015512"/>
            <a:ext cx="8510954" cy="47874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42471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5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5292" y="1004491"/>
            <a:ext cx="7256585" cy="48256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60715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6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0800" y="1031185"/>
            <a:ext cx="7033846" cy="47796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1300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7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52246" y="1039988"/>
            <a:ext cx="8499231" cy="47846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32838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8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60784" y="1038076"/>
            <a:ext cx="6670432" cy="47818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73252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9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92478" y="1013168"/>
            <a:ext cx="6850107" cy="48014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7856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10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9046" y="1038606"/>
            <a:ext cx="6359211" cy="47768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10211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11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2184" y="1017679"/>
            <a:ext cx="7162801" cy="47990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2790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12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738" y="1011503"/>
            <a:ext cx="7233139" cy="47961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68456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13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06550" y="1072603"/>
            <a:ext cx="10178900" cy="47127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91839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14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1846" y="1008184"/>
            <a:ext cx="7215510" cy="48064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6834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6736" y="1063547"/>
            <a:ext cx="10138527" cy="4730906"/>
          </a:xfrm>
          <a:prstGeom prst="rect">
            <a:avLst/>
          </a:prstGeom>
        </p:spPr>
      </p:pic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15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283559" y="4097730"/>
            <a:ext cx="9624879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                                  </a:t>
            </a:r>
            <a:r>
              <a:rPr lang="fr-FR" sz="5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C’était</a:t>
            </a:r>
          </a:p>
          <a:p>
            <a:r>
              <a:rPr lang="fr-FR" sz="54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P</a:t>
            </a:r>
            <a:r>
              <a:rPr lang="fr-FR" sz="5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iana, un village en Corse du Sud</a:t>
            </a:r>
            <a:endParaRPr lang="fr-FR" sz="54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84962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</TotalTime>
  <Words>157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14</cp:revision>
  <dcterms:created xsi:type="dcterms:W3CDTF">2020-07-01T14:53:27Z</dcterms:created>
  <dcterms:modified xsi:type="dcterms:W3CDTF">2020-07-21T18:33:47Z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