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Te7PhYLbQNtWrDFNlMmQ==" hashData="BOcLvTVXfGcAhel9GsTTTFzXTTjU8lkc8apbtUULAThK94f8IXR7o33GFgcKK3qaMer/RckTIhFCUtr1rDs7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" r="11302"/>
          <a:stretch/>
        </p:blipFill>
        <p:spPr>
          <a:xfrm>
            <a:off x="968795" y="1051832"/>
            <a:ext cx="10138181" cy="4732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555568" y="1022180"/>
            <a:ext cx="8964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Piana un village de la Corse du sud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N°1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4546" y="797510"/>
            <a:ext cx="98029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Piana </a:t>
            </a:r>
            <a:r>
              <a:rPr lang="fr-FR" sz="4800" b="1" dirty="0">
                <a:solidFill>
                  <a:schemeClr val="bg1"/>
                </a:solidFill>
              </a:rPr>
              <a:t>est une commune française située dans la circonscription départementale de la Corse-du-Sud et le territoire de la collectivité de Corse. Elle appartient à l'ancienne piève de </a:t>
            </a:r>
            <a:r>
              <a:rPr lang="fr-FR" sz="4800" b="1" dirty="0" err="1">
                <a:solidFill>
                  <a:schemeClr val="bg1"/>
                </a:solidFill>
              </a:rPr>
              <a:t>Sevinfuori</a:t>
            </a:r>
            <a:r>
              <a:rPr lang="fr-FR" sz="4800" b="1" dirty="0">
                <a:solidFill>
                  <a:schemeClr val="bg1"/>
                </a:solidFill>
              </a:rPr>
              <a:t> dont elle était le chef-lieu, dans les Deux-</a:t>
            </a:r>
            <a:r>
              <a:rPr lang="fr-FR" sz="4800" b="1" dirty="0" err="1">
                <a:solidFill>
                  <a:schemeClr val="bg1"/>
                </a:solidFill>
              </a:rPr>
              <a:t>Sevi</a:t>
            </a:r>
            <a:r>
              <a:rPr lang="fr-FR" sz="4800" b="1" dirty="0">
                <a:solidFill>
                  <a:schemeClr val="bg1"/>
                </a:solidFill>
              </a:rPr>
              <a:t>.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9415"/>
            <a:ext cx="6370934" cy="47839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76512" y="1122457"/>
            <a:ext cx="9173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route très empruntée dans les Calanques de Piana</a:t>
            </a:r>
          </a:p>
        </p:txBody>
      </p:sp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4"/>
          <a:stretch/>
        </p:blipFill>
        <p:spPr>
          <a:xfrm>
            <a:off x="2350476" y="1040061"/>
            <a:ext cx="7491047" cy="4777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3169" y="1028778"/>
            <a:ext cx="5977935" cy="4762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3908" y="1021861"/>
            <a:ext cx="7162800" cy="477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533" y="1031631"/>
            <a:ext cx="7490127" cy="4771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08" y="1006788"/>
            <a:ext cx="7455878" cy="4814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717" y="1010116"/>
            <a:ext cx="10094494" cy="4805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832" y="1020343"/>
            <a:ext cx="8542421" cy="4799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01" t="-1339" r="2514" b="3003"/>
          <a:stretch/>
        </p:blipFill>
        <p:spPr>
          <a:xfrm>
            <a:off x="1034716" y="962527"/>
            <a:ext cx="10094495" cy="4841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462" y="1014046"/>
            <a:ext cx="7197969" cy="4798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738" y="1019662"/>
            <a:ext cx="7209693" cy="4795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738" y="1020685"/>
            <a:ext cx="7197970" cy="480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1063547"/>
            <a:ext cx="10138527" cy="4730906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559" y="4097730"/>
            <a:ext cx="96248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fr-FR" sz="5400" b="1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iana,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village en Corse du Sud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157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2020-07-01T14:53:27Z</dcterms:created>
  <dcterms:modified xsi:type="dcterms:W3CDTF">2020-07-21T17:58:59Z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