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GgxLaB717HqfpxRX2K8jw==" hashData="6Su8hnT0dyh9AmNO288avkbWJt9ZpfLXRdbvnMHNCcbUqGpfnxjTpCaCO1uzNVrOqhk1XPJ/XwEgZh8A2x0Xx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90C01B-18BA-4C5A-AA01-7D348B16B0F8}" type="datetimeFigureOut">
              <a:rPr lang="fr-FR" smtClean="0"/>
              <a:t>28/04/2021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E9F731-0DB6-47D1-9CA2-FD3A8572C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676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43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3923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1080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59386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9136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8774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0373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9933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6690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4584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0863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5719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126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6296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8094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144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83962-13DF-421F-A938-8D17E4F78EF4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7023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DB42F-3047-4F88-A157-13460343C51F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737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0016E-E723-4330-8865-A6F9725F40F4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143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B5823-E718-496E-9A99-E8BACF55D7E1}" type="datetime1">
              <a:rPr lang="fr-FR" smtClean="0"/>
              <a:t>28/04/2021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248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824D-9634-4718-9E1A-FE82CF55C0E2}" type="datetime1">
              <a:rPr lang="fr-FR" smtClean="0"/>
              <a:t>28/04/2021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581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32957-2CFD-455A-A410-B1D5D102B227}" type="datetime1">
              <a:rPr lang="fr-FR" smtClean="0"/>
              <a:t>28/04/2021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1688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39C27-E036-45EC-A9A7-54285CE9D720}" type="datetime1">
              <a:rPr lang="fr-FR" smtClean="0"/>
              <a:t>28/04/2021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6251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8032E-A513-45F2-8643-E1D047C0362D}" type="datetime1">
              <a:rPr lang="fr-FR" smtClean="0"/>
              <a:t>28/04/2021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374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49D5A-9F3A-4AFB-9D39-4975EB7E3E7B}" type="datetime1">
              <a:rPr lang="fr-FR" smtClean="0"/>
              <a:t>28/04/2021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172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B0D-CFFC-41FB-9E82-3FF485709642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0018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17D21-7082-48CC-9B06-331AA9E94E25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27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E1329-4DC4-4D2C-99D7-2390842BF835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83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36" r="389"/>
          <a:stretch/>
        </p:blipFill>
        <p:spPr>
          <a:xfrm>
            <a:off x="622852" y="602582"/>
            <a:ext cx="10972799" cy="5645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206042" y="2967335"/>
            <a:ext cx="9779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Une femme au volant N° </a:t>
            </a:r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9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2770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 loop="1">
            <p:snd r:embed="rId3" name="Roger Wittecoeur.wav"/>
          </p:stSnd>
        </p:sndAc>
      </p:transition>
    </mc:Choice>
    <mc:Fallback>
      <p:transition spd="slow" advTm="13000">
        <p:fade/>
        <p:sndAc>
          <p:stSnd loop="1">
            <p:snd r:embed="rId3" name="Roger Witteco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79814" y="605224"/>
            <a:ext cx="9832372" cy="56323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 n'a jamais entendu cette phrase ?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Les femmes ont la réputation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d'être de mauvaises conductrices.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Ainsi, elles seraient têtes en l'air,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se regarderaient dans le rétroviseur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plutôt que de surveiller la circulation,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ne sauraient pas faire de créneau,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causeraient des accidents…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Une femme au volant est ce la mort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au tournant  ?</a:t>
            </a:r>
            <a:endParaRPr lang="fr-FR" sz="36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5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583427"/>
            <a:ext cx="11025809" cy="56772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37632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274" t="1" r="1615" b="228"/>
          <a:stretch/>
        </p:blipFill>
        <p:spPr>
          <a:xfrm>
            <a:off x="3048000" y="690508"/>
            <a:ext cx="6162261" cy="54850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81515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9" b="9330"/>
          <a:stretch/>
        </p:blipFill>
        <p:spPr>
          <a:xfrm>
            <a:off x="635629" y="632467"/>
            <a:ext cx="10999780" cy="56093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5252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5878" y="670113"/>
            <a:ext cx="7580502" cy="55179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9004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5768" r="-88" b="6116"/>
          <a:stretch/>
        </p:blipFill>
        <p:spPr>
          <a:xfrm>
            <a:off x="624840" y="608143"/>
            <a:ext cx="10972800" cy="56264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184282" y="2588350"/>
            <a:ext cx="985391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où veut elle y mettre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ce doigt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87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72" b="2454"/>
          <a:stretch/>
        </p:blipFill>
        <p:spPr>
          <a:xfrm>
            <a:off x="3299791" y="643463"/>
            <a:ext cx="5592418" cy="55446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578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9960" y="609600"/>
            <a:ext cx="10975692" cy="56327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971988" y="2967335"/>
            <a:ext cx="82480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cette agressivité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3668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773" b="51363"/>
          <a:stretch/>
        </p:blipFill>
        <p:spPr>
          <a:xfrm>
            <a:off x="935935" y="870614"/>
            <a:ext cx="10320130" cy="51015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8798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110" r="-484" b="6737"/>
          <a:stretch/>
        </p:blipFill>
        <p:spPr>
          <a:xfrm>
            <a:off x="636104" y="606639"/>
            <a:ext cx="11052313" cy="56394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25070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9136" r="590" b="-1"/>
          <a:stretch/>
        </p:blipFill>
        <p:spPr>
          <a:xfrm>
            <a:off x="913384" y="728870"/>
            <a:ext cx="10365232" cy="52869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54201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0796" r="-168"/>
          <a:stretch/>
        </p:blipFill>
        <p:spPr>
          <a:xfrm>
            <a:off x="636104" y="608746"/>
            <a:ext cx="10981889" cy="56636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725335" y="2967335"/>
            <a:ext cx="107413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bien oui c’est une femme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910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913" t="3477" r="2719" b="3382"/>
          <a:stretch/>
        </p:blipFill>
        <p:spPr>
          <a:xfrm>
            <a:off x="3056614" y="649587"/>
            <a:ext cx="6109252" cy="55384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76857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357" y="609600"/>
            <a:ext cx="10928529" cy="56278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264791" y="2588350"/>
            <a:ext cx="766241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ou les femmes en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sont les causes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692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36" r="389"/>
          <a:stretch/>
        </p:blipFill>
        <p:spPr>
          <a:xfrm>
            <a:off x="622852" y="602582"/>
            <a:ext cx="10972799" cy="5645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880102" y="2544217"/>
            <a:ext cx="843179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C’était 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Une femme au volant 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238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335</TotalTime>
  <Words>204</Words>
  <Application>Microsoft Office PowerPoint</Application>
  <PresentationFormat>Grand écran</PresentationFormat>
  <Paragraphs>83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2021-03-29T09:32:52Z</dcterms:created>
  <dcterms:modified xsi:type="dcterms:W3CDTF">2021-04-28T16:09:45Z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