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8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70" r:id="rId14"/>
    <p:sldId id="268" r:id="rId15"/>
    <p:sldId id="269" r:id="rId16"/>
    <p:sldId id="271" r:id="rId17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xhmjX8cJ7x6wrAvsJrOCuQ==" hashData="ublx9hj1mshbKHylRc+ElPdQ8FHZsBkl4TETvGzs0Re7OB4hoHKxpIMy+0ljvhaBxHpS0SIZmInhjkpIldPCqg=="/>
  <p:extLst>
    <p:ext uri="{EFAFB233-063F-42B5-8137-9DF3F51BA10A}">
      <p15:sldGuideLst xmlns:p15="http://schemas.microsoft.com/office/powerpoint/2012/main">
        <p15:guide id="1" orient="horz" pos="2183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8967" autoAdjust="0"/>
    <p:restoredTop sz="94660"/>
  </p:normalViewPr>
  <p:slideViewPr>
    <p:cSldViewPr snapToGrid="0" showGuides="1">
      <p:cViewPr varScale="1">
        <p:scale>
          <a:sx n="80" d="100"/>
          <a:sy n="80" d="100"/>
        </p:scale>
        <p:origin x="138" y="90"/>
      </p:cViewPr>
      <p:guideLst>
        <p:guide orient="horz" pos="2183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190C01B-18BA-4C5A-AA01-7D348B16B0F8}" type="datetimeFigureOut">
              <a:rPr lang="fr-FR" smtClean="0"/>
              <a:t>28/04/2021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8E9F731-0DB6-47D1-9CA2-FD3A8572C53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6367669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8E9F731-0DB6-47D1-9CA2-FD3A8572C535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484329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8E9F731-0DB6-47D1-9CA2-FD3A8572C535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0239238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8E9F731-0DB6-47D1-9CA2-FD3A8572C535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3108032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8E9F731-0DB6-47D1-9CA2-FD3A8572C535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9593860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8E9F731-0DB6-47D1-9CA2-FD3A8572C535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8913689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8E9F731-0DB6-47D1-9CA2-FD3A8572C535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99877432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8E9F731-0DB6-47D1-9CA2-FD3A8572C535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71037378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8E9F731-0DB6-47D1-9CA2-FD3A8572C535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40993390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8E9F731-0DB6-47D1-9CA2-FD3A8572C535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53669005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8E9F731-0DB6-47D1-9CA2-FD3A8572C535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2458425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8E9F731-0DB6-47D1-9CA2-FD3A8572C535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26086323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8E9F731-0DB6-47D1-9CA2-FD3A8572C535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68571916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8E9F731-0DB6-47D1-9CA2-FD3A8572C535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37412677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8E9F731-0DB6-47D1-9CA2-FD3A8572C535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32629640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8E9F731-0DB6-47D1-9CA2-FD3A8572C535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44809493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8E9F731-0DB6-47D1-9CA2-FD3A8572C535}" type="slidenum">
              <a:rPr lang="fr-FR" smtClean="0"/>
              <a:t>16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9614420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683962-13DF-421F-A938-8D17E4F78EF4}" type="datetime1">
              <a:rPr lang="fr-FR" smtClean="0"/>
              <a:t>28/04/2021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4DE54C-B8BA-4DD6-A4B3-194547DC1EC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2702357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warp dir="in"/>
      </p:transition>
    </mc:Choice>
    <mc:Fallback>
      <p:transition spd="slow" advTm="13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DDB42F-3047-4F88-A157-13460343C51F}" type="datetime1">
              <a:rPr lang="fr-FR" smtClean="0"/>
              <a:t>28/04/2021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4DE54C-B8BA-4DD6-A4B3-194547DC1EC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673748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warp dir="in"/>
      </p:transition>
    </mc:Choice>
    <mc:Fallback>
      <p:transition spd="slow" advTm="13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00016E-E723-4330-8865-A6F9725F40F4}" type="datetime1">
              <a:rPr lang="fr-FR" smtClean="0"/>
              <a:t>28/04/2021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4DE54C-B8BA-4DD6-A4B3-194547DC1EC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0214374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warp dir="in"/>
      </p:transition>
    </mc:Choice>
    <mc:Fallback>
      <p:transition spd="slow" advTm="13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8B5823-E718-496E-9A99-E8BACF55D7E1}" type="datetime1">
              <a:rPr lang="fr-FR" smtClean="0"/>
              <a:t>28/04/2021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4DE54C-B8BA-4DD6-A4B3-194547DC1EC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782481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warp dir="in"/>
      </p:transition>
    </mc:Choice>
    <mc:Fallback>
      <p:transition spd="slow" advTm="13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3A824D-9634-4718-9E1A-FE82CF55C0E2}" type="datetime1">
              <a:rPr lang="fr-FR" smtClean="0"/>
              <a:t>28/04/2021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4DE54C-B8BA-4DD6-A4B3-194547DC1EC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995816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warp dir="in"/>
      </p:transition>
    </mc:Choice>
    <mc:Fallback>
      <p:transition spd="slow" advTm="13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E32957-2CFD-455A-A410-B1D5D102B227}" type="datetime1">
              <a:rPr lang="fr-FR" smtClean="0"/>
              <a:t>28/04/2021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4DE54C-B8BA-4DD6-A4B3-194547DC1EC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8168807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warp dir="in"/>
      </p:transition>
    </mc:Choice>
    <mc:Fallback>
      <p:transition spd="slow" advTm="13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839C27-E036-45EC-A9A7-54285CE9D720}" type="datetime1">
              <a:rPr lang="fr-FR" smtClean="0"/>
              <a:t>28/04/2021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4DE54C-B8BA-4DD6-A4B3-194547DC1EC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6625103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warp dir="in"/>
      </p:transition>
    </mc:Choice>
    <mc:Fallback>
      <p:transition spd="slow" advTm="13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18032E-A513-45F2-8643-E1D047C0362D}" type="datetime1">
              <a:rPr lang="fr-FR" smtClean="0"/>
              <a:t>28/04/2021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4DE54C-B8BA-4DD6-A4B3-194547DC1EC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173744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warp dir="in"/>
      </p:transition>
    </mc:Choice>
    <mc:Fallback>
      <p:transition spd="slow" advTm="13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649D5A-9F3A-4AFB-9D39-4975EB7E3E7B}" type="datetime1">
              <a:rPr lang="fr-FR" smtClean="0"/>
              <a:t>28/04/2021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4DE54C-B8BA-4DD6-A4B3-194547DC1EC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0172999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warp dir="in"/>
      </p:transition>
    </mc:Choice>
    <mc:Fallback>
      <p:transition spd="slow" advTm="13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C5BB0D-CFFC-41FB-9E82-3FF485709642}" type="datetime1">
              <a:rPr lang="fr-FR" smtClean="0"/>
              <a:t>28/04/2021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4DE54C-B8BA-4DD6-A4B3-194547DC1EC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0001806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warp dir="in"/>
      </p:transition>
    </mc:Choice>
    <mc:Fallback>
      <p:transition spd="slow" advTm="13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517D21-7082-48CC-9B06-331AA9E94E25}" type="datetime1">
              <a:rPr lang="fr-FR" smtClean="0"/>
              <a:t>28/04/2021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4DE54C-B8BA-4DD6-A4B3-194547DC1EC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927324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warp dir="in"/>
      </p:transition>
    </mc:Choice>
    <mc:Fallback>
      <p:transition spd="slow" advTm="13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rgbClr val="C00000"/>
            </a:gs>
            <a:gs pos="0">
              <a:schemeClr val="accent1">
                <a:lumMod val="45000"/>
                <a:lumOff val="55000"/>
              </a:schemeClr>
            </a:gs>
            <a:gs pos="52000">
              <a:schemeClr val="accent5">
                <a:lumMod val="75000"/>
              </a:schemeClr>
            </a:gs>
            <a:gs pos="0">
              <a:schemeClr val="accent1">
                <a:lumMod val="30000"/>
                <a:lumOff val="7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20E1329-4DC4-4D2C-99D7-2390842BF835}" type="datetime1">
              <a:rPr lang="fr-FR" smtClean="0"/>
              <a:t>28/04/2021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54DE54C-B8BA-4DD6-A4B3-194547DC1EC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518360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>
    <mc:Choice xmlns:p14="http://schemas.microsoft.com/office/powerpoint/2010/main" Requires="p14">
      <p:transition spd="slow" p14:dur="5500" advTm="13000">
        <p14:warp dir="in"/>
      </p:transition>
    </mc:Choice>
    <mc:Fallback>
      <p:transition spd="slow" advTm="13000">
        <p:fad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04800" y="289560"/>
            <a:ext cx="11612880" cy="6263640"/>
          </a:xfrm>
          <a:prstGeom prst="rect">
            <a:avLst/>
          </a:prstGeom>
          <a:noFill/>
          <a:ln w="571500" cmpd="dbl">
            <a:gradFill flip="none" rotWithShape="1">
              <a:gsLst>
                <a:gs pos="100000">
                  <a:schemeClr val="bg1"/>
                </a:gs>
                <a:gs pos="33000">
                  <a:schemeClr val="accent1">
                    <a:lumMod val="45000"/>
                    <a:lumOff val="55000"/>
                  </a:schemeClr>
                </a:gs>
                <a:gs pos="47000">
                  <a:schemeClr val="accent1">
                    <a:lumMod val="45000"/>
                    <a:lumOff val="55000"/>
                  </a:schemeClr>
                </a:gs>
                <a:gs pos="89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304800" y="289560"/>
            <a:ext cx="11612880" cy="6263640"/>
          </a:xfrm>
          <a:prstGeom prst="rect">
            <a:avLst/>
          </a:prstGeom>
          <a:noFill/>
          <a:ln w="215900"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341BAB-34E6-42B9-8580-76411C4E3532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28/04/2021</a:t>
            </a:fld>
            <a:endParaRPr lang="fr-FR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PPS   Lande   2021</a:t>
            </a:r>
            <a:endParaRPr lang="fr-FR" sz="24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4DE54C-B8BA-4DD6-A4B3-194547DC1EC6}" type="slidenum">
              <a:rPr lang="fr-FR" sz="2000" smtClean="0">
                <a:ln>
                  <a:solidFill>
                    <a:srgbClr val="FF0000"/>
                  </a:solidFill>
                </a:ln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1</a:t>
            </a:fld>
            <a:endParaRPr lang="fr-FR" sz="2000" dirty="0">
              <a:ln>
                <a:solidFill>
                  <a:srgbClr val="FF0000"/>
                </a:solidFill>
              </a:ln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pic>
        <p:nvPicPr>
          <p:cNvPr id="10" name="Image 9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1" t="4136" r="389"/>
          <a:stretch/>
        </p:blipFill>
        <p:spPr>
          <a:xfrm>
            <a:off x="622852" y="602582"/>
            <a:ext cx="10972799" cy="5645907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9" name="Rectangle 8"/>
          <p:cNvSpPr/>
          <p:nvPr/>
        </p:nvSpPr>
        <p:spPr>
          <a:xfrm>
            <a:off x="1206042" y="2967335"/>
            <a:ext cx="9779921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cap="none" spc="0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Broadway" panose="04040905080B02020502" pitchFamily="82" charset="0"/>
              </a:rPr>
              <a:t>Une femme au volant N° </a:t>
            </a:r>
            <a:r>
              <a:rPr lang="fr-FR" sz="5400" b="1" cap="none" spc="0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Broadway" panose="04040905080B02020502" pitchFamily="82" charset="0"/>
              </a:rPr>
              <a:t>8</a:t>
            </a:r>
            <a:endParaRPr lang="fr-FR" sz="5400" b="1" cap="none" spc="0" dirty="0">
              <a:ln w="9525">
                <a:solidFill>
                  <a:schemeClr val="bg1"/>
                </a:solidFill>
                <a:prstDash val="solid"/>
              </a:ln>
              <a:solidFill>
                <a:schemeClr val="accent5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94277067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warp dir="in"/>
        <p:sndAc>
          <p:stSnd loop="1">
            <p:snd r:embed="rId3" name="Roger Wittecoeur.wav"/>
          </p:stSnd>
        </p:sndAc>
      </p:transition>
    </mc:Choice>
    <mc:Fallback>
      <p:transition spd="slow" advTm="13000">
        <p:fade/>
        <p:sndAc>
          <p:stSnd loop="1">
            <p:snd r:embed="rId3" name="Roger Wittecoeur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6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2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04800" y="289560"/>
            <a:ext cx="11612880" cy="6263640"/>
          </a:xfrm>
          <a:prstGeom prst="rect">
            <a:avLst/>
          </a:prstGeom>
          <a:noFill/>
          <a:ln w="571500" cmpd="dbl">
            <a:gradFill flip="none" rotWithShape="1">
              <a:gsLst>
                <a:gs pos="100000">
                  <a:schemeClr val="bg1"/>
                </a:gs>
                <a:gs pos="33000">
                  <a:schemeClr val="accent1">
                    <a:lumMod val="45000"/>
                    <a:lumOff val="55000"/>
                  </a:schemeClr>
                </a:gs>
                <a:gs pos="47000">
                  <a:schemeClr val="accent1">
                    <a:lumMod val="45000"/>
                    <a:lumOff val="55000"/>
                  </a:schemeClr>
                </a:gs>
                <a:gs pos="89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304800" y="289560"/>
            <a:ext cx="11612880" cy="6263640"/>
          </a:xfrm>
          <a:prstGeom prst="rect">
            <a:avLst/>
          </a:prstGeom>
          <a:noFill/>
          <a:ln w="215900"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341BAB-34E6-42B9-8580-76411C4E3532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28/04/2021</a:t>
            </a:fld>
            <a:endParaRPr lang="fr-FR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PPS   Lande   2021</a:t>
            </a:r>
            <a:endParaRPr lang="fr-FR" sz="24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4DE54C-B8BA-4DD6-A4B3-194547DC1EC6}" type="slidenum">
              <a:rPr lang="fr-FR" sz="2000" smtClean="0">
                <a:ln>
                  <a:solidFill>
                    <a:srgbClr val="FF0000"/>
                  </a:solidFill>
                </a:ln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2</a:t>
            </a:fld>
            <a:endParaRPr lang="fr-FR" sz="2000" dirty="0">
              <a:ln>
                <a:solidFill>
                  <a:srgbClr val="FF0000"/>
                </a:solidFill>
              </a:ln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1179814" y="605224"/>
            <a:ext cx="9832372" cy="563231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3600" b="1" dirty="0" smtClean="0"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Qui n'a jamais entendu cette phrase ?</a:t>
            </a:r>
          </a:p>
          <a:p>
            <a:r>
              <a:rPr lang="fr-FR" sz="3600" b="1" dirty="0" smtClean="0"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 Les femmes ont la réputation</a:t>
            </a:r>
          </a:p>
          <a:p>
            <a:r>
              <a:rPr lang="fr-FR" sz="3600" b="1" dirty="0" smtClean="0"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 d'être de mauvaises conductrices.</a:t>
            </a:r>
          </a:p>
          <a:p>
            <a:r>
              <a:rPr lang="fr-FR" sz="3600" b="1" dirty="0" smtClean="0"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 Ainsi, elles seraient têtes en l'air,</a:t>
            </a:r>
          </a:p>
          <a:p>
            <a:r>
              <a:rPr lang="fr-FR" sz="3600" b="1" dirty="0" smtClean="0"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 se regarderaient dans le rétroviseur</a:t>
            </a:r>
          </a:p>
          <a:p>
            <a:r>
              <a:rPr lang="fr-FR" sz="3600" b="1" dirty="0" smtClean="0"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 plutôt que de surveiller la circulation,</a:t>
            </a:r>
          </a:p>
          <a:p>
            <a:r>
              <a:rPr lang="fr-FR" sz="3600" b="1" dirty="0" smtClean="0"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 ne sauraient pas faire de créneau,</a:t>
            </a:r>
          </a:p>
          <a:p>
            <a:r>
              <a:rPr lang="fr-FR" sz="3600" b="1" dirty="0" smtClean="0"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 causeraient des accidents…</a:t>
            </a:r>
          </a:p>
          <a:p>
            <a:r>
              <a:rPr lang="fr-FR" sz="3600" b="1" dirty="0" smtClean="0"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Une femme au volant est ce la mort</a:t>
            </a:r>
          </a:p>
          <a:p>
            <a:r>
              <a:rPr lang="fr-FR" sz="3600" b="1" dirty="0" smtClean="0"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 au tournant  ?</a:t>
            </a:r>
            <a:endParaRPr lang="fr-FR" sz="3600" b="1" dirty="0"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4725049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warp dir="in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 tmFilter="0,0; .5, 1; 1, 1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04800" y="289560"/>
            <a:ext cx="11612880" cy="6263640"/>
          </a:xfrm>
          <a:prstGeom prst="rect">
            <a:avLst/>
          </a:prstGeom>
          <a:noFill/>
          <a:ln w="571500" cmpd="dbl">
            <a:gradFill flip="none" rotWithShape="1">
              <a:gsLst>
                <a:gs pos="100000">
                  <a:schemeClr val="bg1"/>
                </a:gs>
                <a:gs pos="33000">
                  <a:schemeClr val="accent1">
                    <a:lumMod val="45000"/>
                    <a:lumOff val="55000"/>
                  </a:schemeClr>
                </a:gs>
                <a:gs pos="47000">
                  <a:schemeClr val="accent1">
                    <a:lumMod val="45000"/>
                    <a:lumOff val="55000"/>
                  </a:schemeClr>
                </a:gs>
                <a:gs pos="89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304800" y="289560"/>
            <a:ext cx="11612880" cy="6263640"/>
          </a:xfrm>
          <a:prstGeom prst="rect">
            <a:avLst/>
          </a:prstGeom>
          <a:noFill/>
          <a:ln w="215900"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341BAB-34E6-42B9-8580-76411C4E3532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28/04/2021</a:t>
            </a:fld>
            <a:endParaRPr lang="fr-FR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PPS   Lande   2021</a:t>
            </a:r>
            <a:endParaRPr lang="fr-FR" sz="24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4DE54C-B8BA-4DD6-A4B3-194547DC1EC6}" type="slidenum">
              <a:rPr lang="fr-FR" sz="2000" smtClean="0">
                <a:ln>
                  <a:solidFill>
                    <a:srgbClr val="FF0000"/>
                  </a:solidFill>
                </a:ln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3</a:t>
            </a:fld>
            <a:endParaRPr lang="fr-FR" sz="2000" dirty="0">
              <a:ln>
                <a:solidFill>
                  <a:srgbClr val="FF0000"/>
                </a:solidFill>
              </a:ln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09600" y="583427"/>
            <a:ext cx="11025809" cy="5677231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253763234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warp dir="in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04800" y="289560"/>
            <a:ext cx="11612880" cy="6263640"/>
          </a:xfrm>
          <a:prstGeom prst="rect">
            <a:avLst/>
          </a:prstGeom>
          <a:noFill/>
          <a:ln w="571500" cmpd="dbl">
            <a:gradFill flip="none" rotWithShape="1">
              <a:gsLst>
                <a:gs pos="100000">
                  <a:schemeClr val="bg1"/>
                </a:gs>
                <a:gs pos="33000">
                  <a:schemeClr val="accent1">
                    <a:lumMod val="45000"/>
                    <a:lumOff val="55000"/>
                  </a:schemeClr>
                </a:gs>
                <a:gs pos="47000">
                  <a:schemeClr val="accent1">
                    <a:lumMod val="45000"/>
                    <a:lumOff val="55000"/>
                  </a:schemeClr>
                </a:gs>
                <a:gs pos="89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304800" y="289560"/>
            <a:ext cx="11612880" cy="6263640"/>
          </a:xfrm>
          <a:prstGeom prst="rect">
            <a:avLst/>
          </a:prstGeom>
          <a:noFill/>
          <a:ln w="215900"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341BAB-34E6-42B9-8580-76411C4E3532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28/04/2021</a:t>
            </a:fld>
            <a:endParaRPr lang="fr-FR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PPS   Lande   2021</a:t>
            </a:r>
            <a:endParaRPr lang="fr-FR" sz="24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4DE54C-B8BA-4DD6-A4B3-194547DC1EC6}" type="slidenum">
              <a:rPr lang="fr-FR" sz="2000" smtClean="0">
                <a:ln>
                  <a:solidFill>
                    <a:srgbClr val="FF0000"/>
                  </a:solidFill>
                </a:ln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4</a:t>
            </a:fld>
            <a:endParaRPr lang="fr-FR" sz="2000" dirty="0">
              <a:ln>
                <a:solidFill>
                  <a:srgbClr val="FF0000"/>
                </a:solidFill>
              </a:ln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432313" y="665518"/>
            <a:ext cx="5327374" cy="5522557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6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41815153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warp dir="in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04800" y="289560"/>
            <a:ext cx="11612880" cy="6263640"/>
          </a:xfrm>
          <a:prstGeom prst="rect">
            <a:avLst/>
          </a:prstGeom>
          <a:noFill/>
          <a:ln w="571500" cmpd="dbl">
            <a:gradFill flip="none" rotWithShape="1">
              <a:gsLst>
                <a:gs pos="100000">
                  <a:schemeClr val="bg1"/>
                </a:gs>
                <a:gs pos="33000">
                  <a:schemeClr val="accent1">
                    <a:lumMod val="45000"/>
                    <a:lumOff val="55000"/>
                  </a:schemeClr>
                </a:gs>
                <a:gs pos="47000">
                  <a:schemeClr val="accent1">
                    <a:lumMod val="45000"/>
                    <a:lumOff val="55000"/>
                  </a:schemeClr>
                </a:gs>
                <a:gs pos="89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304800" y="289560"/>
            <a:ext cx="11612880" cy="6263640"/>
          </a:xfrm>
          <a:prstGeom prst="rect">
            <a:avLst/>
          </a:prstGeom>
          <a:noFill/>
          <a:ln w="215900"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341BAB-34E6-42B9-8580-76411C4E3532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28/04/2021</a:t>
            </a:fld>
            <a:endParaRPr lang="fr-FR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PPS   Lande   2021</a:t>
            </a:r>
            <a:endParaRPr lang="fr-FR" sz="24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4DE54C-B8BA-4DD6-A4B3-194547DC1EC6}" type="slidenum">
              <a:rPr lang="fr-FR" sz="2000" smtClean="0">
                <a:ln>
                  <a:solidFill>
                    <a:srgbClr val="FF0000"/>
                  </a:solidFill>
                </a:ln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5</a:t>
            </a:fld>
            <a:endParaRPr lang="fr-FR" sz="2000" dirty="0">
              <a:ln>
                <a:solidFill>
                  <a:srgbClr val="FF0000"/>
                </a:solidFill>
              </a:ln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299" b="9330"/>
          <a:stretch/>
        </p:blipFill>
        <p:spPr>
          <a:xfrm>
            <a:off x="635629" y="632467"/>
            <a:ext cx="10999780" cy="5609307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28525236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warp dir="in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04800" y="289560"/>
            <a:ext cx="11612880" cy="6263640"/>
          </a:xfrm>
          <a:prstGeom prst="rect">
            <a:avLst/>
          </a:prstGeom>
          <a:noFill/>
          <a:ln w="571500" cmpd="dbl">
            <a:gradFill flip="none" rotWithShape="1">
              <a:gsLst>
                <a:gs pos="100000">
                  <a:schemeClr val="bg1"/>
                </a:gs>
                <a:gs pos="33000">
                  <a:schemeClr val="accent1">
                    <a:lumMod val="45000"/>
                    <a:lumOff val="55000"/>
                  </a:schemeClr>
                </a:gs>
                <a:gs pos="47000">
                  <a:schemeClr val="accent1">
                    <a:lumMod val="45000"/>
                    <a:lumOff val="55000"/>
                  </a:schemeClr>
                </a:gs>
                <a:gs pos="89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304800" y="289560"/>
            <a:ext cx="11612880" cy="6263640"/>
          </a:xfrm>
          <a:prstGeom prst="rect">
            <a:avLst/>
          </a:prstGeom>
          <a:noFill/>
          <a:ln w="215900"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341BAB-34E6-42B9-8580-76411C4E3532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28/04/2021</a:t>
            </a:fld>
            <a:endParaRPr lang="fr-FR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PPS   Lande   2021</a:t>
            </a:r>
            <a:endParaRPr lang="fr-FR" sz="24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4DE54C-B8BA-4DD6-A4B3-194547DC1EC6}" type="slidenum">
              <a:rPr lang="fr-FR" sz="2000" smtClean="0">
                <a:ln>
                  <a:solidFill>
                    <a:srgbClr val="FF0000"/>
                  </a:solidFill>
                </a:ln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6</a:t>
            </a:fld>
            <a:endParaRPr lang="fr-FR" sz="2000" dirty="0">
              <a:ln>
                <a:solidFill>
                  <a:srgbClr val="FF0000"/>
                </a:solidFill>
              </a:ln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-1" t="6367" r="-378" b="15175"/>
          <a:stretch/>
        </p:blipFill>
        <p:spPr>
          <a:xfrm>
            <a:off x="2263802" y="674335"/>
            <a:ext cx="7664396" cy="551374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6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8900478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warp dir="in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04800" y="289560"/>
            <a:ext cx="11612880" cy="6263640"/>
          </a:xfrm>
          <a:prstGeom prst="rect">
            <a:avLst/>
          </a:prstGeom>
          <a:noFill/>
          <a:ln w="571500" cmpd="dbl">
            <a:gradFill flip="none" rotWithShape="1">
              <a:gsLst>
                <a:gs pos="100000">
                  <a:schemeClr val="bg1"/>
                </a:gs>
                <a:gs pos="33000">
                  <a:schemeClr val="accent1">
                    <a:lumMod val="45000"/>
                    <a:lumOff val="55000"/>
                  </a:schemeClr>
                </a:gs>
                <a:gs pos="47000">
                  <a:schemeClr val="accent1">
                    <a:lumMod val="45000"/>
                    <a:lumOff val="55000"/>
                  </a:schemeClr>
                </a:gs>
                <a:gs pos="89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304800" y="289560"/>
            <a:ext cx="11612880" cy="6263640"/>
          </a:xfrm>
          <a:prstGeom prst="rect">
            <a:avLst/>
          </a:prstGeom>
          <a:noFill/>
          <a:ln w="215900"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341BAB-34E6-42B9-8580-76411C4E3532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28/04/2021</a:t>
            </a:fld>
            <a:endParaRPr lang="fr-FR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PPS   Lande   2021</a:t>
            </a:r>
            <a:endParaRPr lang="fr-FR" sz="24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4DE54C-B8BA-4DD6-A4B3-194547DC1EC6}" type="slidenum">
              <a:rPr lang="fr-FR" sz="2000" smtClean="0">
                <a:ln>
                  <a:solidFill>
                    <a:srgbClr val="FF0000"/>
                  </a:solidFill>
                </a:ln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7</a:t>
            </a:fld>
            <a:endParaRPr lang="fr-FR" sz="2000" dirty="0">
              <a:ln>
                <a:solidFill>
                  <a:srgbClr val="FF0000"/>
                </a:solidFill>
              </a:ln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1" t="5768" r="-88" b="6116"/>
          <a:stretch/>
        </p:blipFill>
        <p:spPr>
          <a:xfrm>
            <a:off x="624840" y="608143"/>
            <a:ext cx="10972800" cy="5626473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9" name="Rectangle 8"/>
          <p:cNvSpPr/>
          <p:nvPr/>
        </p:nvSpPr>
        <p:spPr>
          <a:xfrm>
            <a:off x="1184282" y="2588350"/>
            <a:ext cx="9853916" cy="175432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Mais où veut elle y mettre</a:t>
            </a:r>
          </a:p>
          <a:p>
            <a:pPr algn="ctr"/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 ce doigt ? </a:t>
            </a:r>
            <a:endParaRPr lang="fr-FR" sz="54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oadway" panose="04040905080B020205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760878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warp dir="in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7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5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6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04800" y="289560"/>
            <a:ext cx="11612880" cy="6263640"/>
          </a:xfrm>
          <a:prstGeom prst="rect">
            <a:avLst/>
          </a:prstGeom>
          <a:noFill/>
          <a:ln w="571500" cmpd="dbl">
            <a:gradFill flip="none" rotWithShape="1">
              <a:gsLst>
                <a:gs pos="100000">
                  <a:schemeClr val="bg1"/>
                </a:gs>
                <a:gs pos="33000">
                  <a:schemeClr val="accent1">
                    <a:lumMod val="45000"/>
                    <a:lumOff val="55000"/>
                  </a:schemeClr>
                </a:gs>
                <a:gs pos="47000">
                  <a:schemeClr val="accent1">
                    <a:lumMod val="45000"/>
                    <a:lumOff val="55000"/>
                  </a:schemeClr>
                </a:gs>
                <a:gs pos="89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304800" y="289560"/>
            <a:ext cx="11612880" cy="6263640"/>
          </a:xfrm>
          <a:prstGeom prst="rect">
            <a:avLst/>
          </a:prstGeom>
          <a:noFill/>
          <a:ln w="215900"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341BAB-34E6-42B9-8580-76411C4E3532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28/04/2021</a:t>
            </a:fld>
            <a:endParaRPr lang="fr-FR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PPS   Lande   2021</a:t>
            </a:r>
            <a:endParaRPr lang="fr-FR" sz="24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4DE54C-B8BA-4DD6-A4B3-194547DC1EC6}" type="slidenum">
              <a:rPr lang="fr-FR" sz="2000" smtClean="0">
                <a:ln>
                  <a:solidFill>
                    <a:srgbClr val="FF0000"/>
                  </a:solidFill>
                </a:ln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8</a:t>
            </a:fld>
            <a:endParaRPr lang="fr-FR" sz="2000" dirty="0">
              <a:ln>
                <a:solidFill>
                  <a:srgbClr val="FF0000"/>
                </a:solidFill>
              </a:ln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874511" y="702285"/>
            <a:ext cx="8473458" cy="5438189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6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25657862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warp dir="in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04800" y="289560"/>
            <a:ext cx="11612880" cy="6263640"/>
          </a:xfrm>
          <a:prstGeom prst="rect">
            <a:avLst/>
          </a:prstGeom>
          <a:noFill/>
          <a:ln w="571500" cmpd="dbl">
            <a:gradFill flip="none" rotWithShape="1">
              <a:gsLst>
                <a:gs pos="100000">
                  <a:schemeClr val="bg1"/>
                </a:gs>
                <a:gs pos="33000">
                  <a:schemeClr val="accent1">
                    <a:lumMod val="45000"/>
                    <a:lumOff val="55000"/>
                  </a:schemeClr>
                </a:gs>
                <a:gs pos="47000">
                  <a:schemeClr val="accent1">
                    <a:lumMod val="45000"/>
                    <a:lumOff val="55000"/>
                  </a:schemeClr>
                </a:gs>
                <a:gs pos="89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304800" y="289560"/>
            <a:ext cx="11612880" cy="6263640"/>
          </a:xfrm>
          <a:prstGeom prst="rect">
            <a:avLst/>
          </a:prstGeom>
          <a:noFill/>
          <a:ln w="215900"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341BAB-34E6-42B9-8580-76411C4E3532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28/04/2021</a:t>
            </a:fld>
            <a:endParaRPr lang="fr-FR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PPS   Lande   2021</a:t>
            </a:r>
            <a:endParaRPr lang="fr-FR" sz="24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4DE54C-B8BA-4DD6-A4B3-194547DC1EC6}" type="slidenum">
              <a:rPr lang="fr-FR" sz="2000" smtClean="0">
                <a:ln>
                  <a:solidFill>
                    <a:srgbClr val="FF0000"/>
                  </a:solidFill>
                </a:ln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9</a:t>
            </a:fld>
            <a:endParaRPr lang="fr-FR" sz="2000" dirty="0">
              <a:ln>
                <a:solidFill>
                  <a:srgbClr val="FF0000"/>
                </a:solidFill>
              </a:ln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19960" y="609600"/>
            <a:ext cx="10975692" cy="5632793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3" name="Rectangle 2"/>
          <p:cNvSpPr/>
          <p:nvPr/>
        </p:nvSpPr>
        <p:spPr>
          <a:xfrm>
            <a:off x="1971988" y="2967335"/>
            <a:ext cx="8248028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Oh cette agressivité ? </a:t>
            </a:r>
            <a:endParaRPr lang="fr-FR" sz="54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oadway" panose="04040905080B020205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436682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warp dir="in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7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04800" y="289560"/>
            <a:ext cx="11612880" cy="6263640"/>
          </a:xfrm>
          <a:prstGeom prst="rect">
            <a:avLst/>
          </a:prstGeom>
          <a:noFill/>
          <a:ln w="571500" cmpd="dbl">
            <a:gradFill flip="none" rotWithShape="1">
              <a:gsLst>
                <a:gs pos="100000">
                  <a:schemeClr val="bg1"/>
                </a:gs>
                <a:gs pos="33000">
                  <a:schemeClr val="accent1">
                    <a:lumMod val="45000"/>
                    <a:lumOff val="55000"/>
                  </a:schemeClr>
                </a:gs>
                <a:gs pos="47000">
                  <a:schemeClr val="accent1">
                    <a:lumMod val="45000"/>
                    <a:lumOff val="55000"/>
                  </a:schemeClr>
                </a:gs>
                <a:gs pos="89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304800" y="289560"/>
            <a:ext cx="11612880" cy="6263640"/>
          </a:xfrm>
          <a:prstGeom prst="rect">
            <a:avLst/>
          </a:prstGeom>
          <a:noFill/>
          <a:ln w="215900"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341BAB-34E6-42B9-8580-76411C4E3532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28/04/2021</a:t>
            </a:fld>
            <a:endParaRPr lang="fr-FR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PPS   Lande   2021</a:t>
            </a:r>
            <a:endParaRPr lang="fr-FR" sz="24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4DE54C-B8BA-4DD6-A4B3-194547DC1EC6}" type="slidenum">
              <a:rPr lang="fr-FR" sz="2000" smtClean="0">
                <a:ln>
                  <a:solidFill>
                    <a:srgbClr val="FF0000"/>
                  </a:solidFill>
                </a:ln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10</a:t>
            </a:fld>
            <a:endParaRPr lang="fr-FR" sz="2000" dirty="0">
              <a:ln>
                <a:solidFill>
                  <a:srgbClr val="FF0000"/>
                </a:solidFill>
              </a:ln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32197" y="728662"/>
            <a:ext cx="10127606" cy="5459413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6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29879820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warp dir="in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04800" y="289560"/>
            <a:ext cx="11612880" cy="6263640"/>
          </a:xfrm>
          <a:prstGeom prst="rect">
            <a:avLst/>
          </a:prstGeom>
          <a:noFill/>
          <a:ln w="571500" cmpd="dbl">
            <a:gradFill flip="none" rotWithShape="1">
              <a:gsLst>
                <a:gs pos="100000">
                  <a:schemeClr val="bg1"/>
                </a:gs>
                <a:gs pos="33000">
                  <a:schemeClr val="accent1">
                    <a:lumMod val="45000"/>
                    <a:lumOff val="55000"/>
                  </a:schemeClr>
                </a:gs>
                <a:gs pos="47000">
                  <a:schemeClr val="accent1">
                    <a:lumMod val="45000"/>
                    <a:lumOff val="55000"/>
                  </a:schemeClr>
                </a:gs>
                <a:gs pos="89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304800" y="289560"/>
            <a:ext cx="11612880" cy="6263640"/>
          </a:xfrm>
          <a:prstGeom prst="rect">
            <a:avLst/>
          </a:prstGeom>
          <a:noFill/>
          <a:ln w="215900"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341BAB-34E6-42B9-8580-76411C4E3532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28/04/2021</a:t>
            </a:fld>
            <a:endParaRPr lang="fr-FR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PPS   Lande   2021</a:t>
            </a:r>
            <a:endParaRPr lang="fr-FR" sz="24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4DE54C-B8BA-4DD6-A4B3-194547DC1EC6}" type="slidenum">
              <a:rPr lang="fr-FR" sz="2000" smtClean="0">
                <a:ln>
                  <a:solidFill>
                    <a:srgbClr val="FF0000"/>
                  </a:solidFill>
                </a:ln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11</a:t>
            </a:fld>
            <a:endParaRPr lang="fr-FR" sz="2000" dirty="0">
              <a:ln>
                <a:solidFill>
                  <a:srgbClr val="FF0000"/>
                </a:solidFill>
              </a:ln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11110" r="-484" b="6737"/>
          <a:stretch/>
        </p:blipFill>
        <p:spPr>
          <a:xfrm>
            <a:off x="636104" y="606639"/>
            <a:ext cx="11052313" cy="5639409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27250702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warp dir="in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04800" y="289560"/>
            <a:ext cx="11612880" cy="6263640"/>
          </a:xfrm>
          <a:prstGeom prst="rect">
            <a:avLst/>
          </a:prstGeom>
          <a:noFill/>
          <a:ln w="571500" cmpd="dbl">
            <a:gradFill flip="none" rotWithShape="1">
              <a:gsLst>
                <a:gs pos="100000">
                  <a:schemeClr val="bg1"/>
                </a:gs>
                <a:gs pos="33000">
                  <a:schemeClr val="accent1">
                    <a:lumMod val="45000"/>
                    <a:lumOff val="55000"/>
                  </a:schemeClr>
                </a:gs>
                <a:gs pos="47000">
                  <a:schemeClr val="accent1">
                    <a:lumMod val="45000"/>
                    <a:lumOff val="55000"/>
                  </a:schemeClr>
                </a:gs>
                <a:gs pos="89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304800" y="289560"/>
            <a:ext cx="11612880" cy="6263640"/>
          </a:xfrm>
          <a:prstGeom prst="rect">
            <a:avLst/>
          </a:prstGeom>
          <a:noFill/>
          <a:ln w="215900"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341BAB-34E6-42B9-8580-76411C4E3532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28/04/2021</a:t>
            </a:fld>
            <a:endParaRPr lang="fr-FR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PPS   Lande   2021</a:t>
            </a:r>
            <a:endParaRPr lang="fr-FR" sz="24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4DE54C-B8BA-4DD6-A4B3-194547DC1EC6}" type="slidenum">
              <a:rPr lang="fr-FR" sz="2000" smtClean="0">
                <a:ln>
                  <a:solidFill>
                    <a:srgbClr val="FF0000"/>
                  </a:solidFill>
                </a:ln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12</a:t>
            </a:fld>
            <a:endParaRPr lang="fr-FR" sz="2000" dirty="0">
              <a:ln>
                <a:solidFill>
                  <a:srgbClr val="FF0000"/>
                </a:solidFill>
              </a:ln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8338" t="12096" r="7955" b="9930"/>
          <a:stretch/>
        </p:blipFill>
        <p:spPr>
          <a:xfrm>
            <a:off x="2153478" y="679347"/>
            <a:ext cx="7885043" cy="5508728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6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415420145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warp dir="in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04800" y="289560"/>
            <a:ext cx="11612880" cy="6263640"/>
          </a:xfrm>
          <a:prstGeom prst="rect">
            <a:avLst/>
          </a:prstGeom>
          <a:noFill/>
          <a:ln w="571500" cmpd="dbl">
            <a:gradFill flip="none" rotWithShape="1">
              <a:gsLst>
                <a:gs pos="100000">
                  <a:schemeClr val="bg1"/>
                </a:gs>
                <a:gs pos="33000">
                  <a:schemeClr val="accent1">
                    <a:lumMod val="45000"/>
                    <a:lumOff val="55000"/>
                  </a:schemeClr>
                </a:gs>
                <a:gs pos="47000">
                  <a:schemeClr val="accent1">
                    <a:lumMod val="45000"/>
                    <a:lumOff val="55000"/>
                  </a:schemeClr>
                </a:gs>
                <a:gs pos="89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304800" y="289560"/>
            <a:ext cx="11612880" cy="6263640"/>
          </a:xfrm>
          <a:prstGeom prst="rect">
            <a:avLst/>
          </a:prstGeom>
          <a:noFill/>
          <a:ln w="215900"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341BAB-34E6-42B9-8580-76411C4E3532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28/04/2021</a:t>
            </a:fld>
            <a:endParaRPr lang="fr-FR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PPS   Lande   2021</a:t>
            </a:r>
            <a:endParaRPr lang="fr-FR" sz="24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4DE54C-B8BA-4DD6-A4B3-194547DC1EC6}" type="slidenum">
              <a:rPr lang="fr-FR" sz="2000" smtClean="0">
                <a:ln>
                  <a:solidFill>
                    <a:srgbClr val="FF0000"/>
                  </a:solidFill>
                </a:ln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13</a:t>
            </a:fld>
            <a:endParaRPr lang="fr-FR" sz="2000" dirty="0">
              <a:ln>
                <a:solidFill>
                  <a:srgbClr val="FF0000"/>
                </a:solidFill>
              </a:ln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/>
          <a:srcRect t="20796" r="-168"/>
          <a:stretch/>
        </p:blipFill>
        <p:spPr>
          <a:xfrm>
            <a:off x="636104" y="608746"/>
            <a:ext cx="10981889" cy="5663641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9" name="Rectangle 8"/>
          <p:cNvSpPr/>
          <p:nvPr/>
        </p:nvSpPr>
        <p:spPr>
          <a:xfrm>
            <a:off x="725335" y="2967335"/>
            <a:ext cx="10741338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Et bien oui c’est une femme</a:t>
            </a:r>
            <a:endParaRPr lang="fr-FR" sz="54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oadway" panose="04040905080B020205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659105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warp dir="in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7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04800" y="289560"/>
            <a:ext cx="11612880" cy="6263640"/>
          </a:xfrm>
          <a:prstGeom prst="rect">
            <a:avLst/>
          </a:prstGeom>
          <a:noFill/>
          <a:ln w="571500" cmpd="dbl">
            <a:gradFill flip="none" rotWithShape="1">
              <a:gsLst>
                <a:gs pos="100000">
                  <a:schemeClr val="bg1"/>
                </a:gs>
                <a:gs pos="33000">
                  <a:schemeClr val="accent1">
                    <a:lumMod val="45000"/>
                    <a:lumOff val="55000"/>
                  </a:schemeClr>
                </a:gs>
                <a:gs pos="47000">
                  <a:schemeClr val="accent1">
                    <a:lumMod val="45000"/>
                    <a:lumOff val="55000"/>
                  </a:schemeClr>
                </a:gs>
                <a:gs pos="89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304800" y="289560"/>
            <a:ext cx="11612880" cy="6263640"/>
          </a:xfrm>
          <a:prstGeom prst="rect">
            <a:avLst/>
          </a:prstGeom>
          <a:noFill/>
          <a:ln w="215900"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341BAB-34E6-42B9-8580-76411C4E3532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28/04/2021</a:t>
            </a:fld>
            <a:endParaRPr lang="fr-FR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PPS   Lande   2021</a:t>
            </a:r>
            <a:endParaRPr lang="fr-FR" sz="24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4DE54C-B8BA-4DD6-A4B3-194547DC1EC6}" type="slidenum">
              <a:rPr lang="fr-FR" sz="2000" smtClean="0">
                <a:ln>
                  <a:solidFill>
                    <a:srgbClr val="FF0000"/>
                  </a:solidFill>
                </a:ln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14</a:t>
            </a:fld>
            <a:endParaRPr lang="fr-FR" sz="2000" dirty="0">
              <a:ln>
                <a:solidFill>
                  <a:srgbClr val="FF0000"/>
                </a:solidFill>
              </a:ln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8146" r="8338" b="18849"/>
          <a:stretch/>
        </p:blipFill>
        <p:spPr>
          <a:xfrm>
            <a:off x="2358887" y="697916"/>
            <a:ext cx="7474226" cy="5446927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6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21768574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warp dir="in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04800" y="289560"/>
            <a:ext cx="11612880" cy="6263640"/>
          </a:xfrm>
          <a:prstGeom prst="rect">
            <a:avLst/>
          </a:prstGeom>
          <a:noFill/>
          <a:ln w="571500" cmpd="dbl">
            <a:gradFill flip="none" rotWithShape="1">
              <a:gsLst>
                <a:gs pos="100000">
                  <a:schemeClr val="bg1"/>
                </a:gs>
                <a:gs pos="33000">
                  <a:schemeClr val="accent1">
                    <a:lumMod val="45000"/>
                    <a:lumOff val="55000"/>
                  </a:schemeClr>
                </a:gs>
                <a:gs pos="47000">
                  <a:schemeClr val="accent1">
                    <a:lumMod val="45000"/>
                    <a:lumOff val="55000"/>
                  </a:schemeClr>
                </a:gs>
                <a:gs pos="89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304800" y="289560"/>
            <a:ext cx="11612880" cy="6263640"/>
          </a:xfrm>
          <a:prstGeom prst="rect">
            <a:avLst/>
          </a:prstGeom>
          <a:noFill/>
          <a:ln w="215900"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341BAB-34E6-42B9-8580-76411C4E3532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28/04/2021</a:t>
            </a:fld>
            <a:endParaRPr lang="fr-FR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PPS   Lande   2021</a:t>
            </a:r>
            <a:endParaRPr lang="fr-FR" sz="24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4DE54C-B8BA-4DD6-A4B3-194547DC1EC6}" type="slidenum">
              <a:rPr lang="fr-FR" sz="2000" smtClean="0">
                <a:ln>
                  <a:solidFill>
                    <a:srgbClr val="FF0000"/>
                  </a:solidFill>
                </a:ln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15</a:t>
            </a:fld>
            <a:endParaRPr lang="fr-FR" sz="2000" dirty="0">
              <a:ln>
                <a:solidFill>
                  <a:srgbClr val="FF0000"/>
                </a:solidFill>
              </a:ln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49357" y="609600"/>
            <a:ext cx="10928529" cy="5627821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3" name="Rectangle 2"/>
          <p:cNvSpPr/>
          <p:nvPr/>
        </p:nvSpPr>
        <p:spPr>
          <a:xfrm>
            <a:off x="2264791" y="2588350"/>
            <a:ext cx="7662418" cy="175432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Et ou les femmes en</a:t>
            </a:r>
          </a:p>
          <a:p>
            <a:pPr algn="ctr"/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 sont les causes</a:t>
            </a:r>
            <a:endParaRPr lang="fr-FR" sz="54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oadway" panose="04040905080B020205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1669224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warp dir="in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7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5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6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04800" y="289560"/>
            <a:ext cx="11612880" cy="6263640"/>
          </a:xfrm>
          <a:prstGeom prst="rect">
            <a:avLst/>
          </a:prstGeom>
          <a:noFill/>
          <a:ln w="571500" cmpd="dbl">
            <a:gradFill flip="none" rotWithShape="1">
              <a:gsLst>
                <a:gs pos="100000">
                  <a:schemeClr val="bg1"/>
                </a:gs>
                <a:gs pos="33000">
                  <a:schemeClr val="accent1">
                    <a:lumMod val="45000"/>
                    <a:lumOff val="55000"/>
                  </a:schemeClr>
                </a:gs>
                <a:gs pos="47000">
                  <a:schemeClr val="accent1">
                    <a:lumMod val="45000"/>
                    <a:lumOff val="55000"/>
                  </a:schemeClr>
                </a:gs>
                <a:gs pos="89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304800" y="289560"/>
            <a:ext cx="11612880" cy="6263640"/>
          </a:xfrm>
          <a:prstGeom prst="rect">
            <a:avLst/>
          </a:prstGeom>
          <a:noFill/>
          <a:ln w="215900"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341BAB-34E6-42B9-8580-76411C4E3532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28/04/2021</a:t>
            </a:fld>
            <a:endParaRPr lang="fr-FR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PPS   Lande   2021</a:t>
            </a:r>
            <a:endParaRPr lang="fr-FR" sz="24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4DE54C-B8BA-4DD6-A4B3-194547DC1EC6}" type="slidenum">
              <a:rPr lang="fr-FR" sz="2000" smtClean="0">
                <a:ln>
                  <a:solidFill>
                    <a:srgbClr val="FF0000"/>
                  </a:solidFill>
                </a:ln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16</a:t>
            </a:fld>
            <a:endParaRPr lang="fr-FR" sz="2000" dirty="0">
              <a:ln>
                <a:solidFill>
                  <a:srgbClr val="FF0000"/>
                </a:solidFill>
              </a:ln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pic>
        <p:nvPicPr>
          <p:cNvPr id="10" name="Image 9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1" t="4136" r="389"/>
          <a:stretch/>
        </p:blipFill>
        <p:spPr>
          <a:xfrm>
            <a:off x="622852" y="602582"/>
            <a:ext cx="10972799" cy="5645907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9" name="Rectangle 8"/>
          <p:cNvSpPr/>
          <p:nvPr/>
        </p:nvSpPr>
        <p:spPr>
          <a:xfrm>
            <a:off x="1880102" y="2544217"/>
            <a:ext cx="8431795" cy="175432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cap="none" spc="0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Broadway" panose="04040905080B02020502" pitchFamily="82" charset="0"/>
              </a:rPr>
              <a:t>C’était </a:t>
            </a:r>
          </a:p>
          <a:p>
            <a:pPr algn="ctr"/>
            <a:r>
              <a:rPr lang="fr-FR" sz="5400" b="1" cap="none" spc="0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Broadway" panose="04040905080B02020502" pitchFamily="82" charset="0"/>
              </a:rPr>
              <a:t>Une femme au volant </a:t>
            </a:r>
            <a:endParaRPr lang="fr-FR" sz="5400" b="1" cap="none" spc="0" dirty="0">
              <a:ln w="9525">
                <a:solidFill>
                  <a:schemeClr val="bg1"/>
                </a:solidFill>
                <a:prstDash val="solid"/>
              </a:ln>
              <a:solidFill>
                <a:schemeClr val="accent5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9323873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warp dir="in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6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theme/theme1.xml><?xml version="1.0" encoding="utf-8"?>
<a:theme xmlns:a="http://schemas.openxmlformats.org/drawingml/2006/main" name="Office Them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1D9A78"/>
      </a:accent1>
      <a:accent2>
        <a:srgbClr val="8BC145"/>
      </a:accent2>
      <a:accent3>
        <a:srgbClr val="36AFCE"/>
      </a:accent3>
      <a:accent4>
        <a:srgbClr val="1D6FA9"/>
      </a:accent4>
      <a:accent5>
        <a:srgbClr val="B74919"/>
      </a:accent5>
      <a:accent6>
        <a:srgbClr val="F19D19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AE6F2518-B084-4896-AF52-66CC2144AA26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225</TotalTime>
  <Words>204</Words>
  <Application>Microsoft Office PowerPoint</Application>
  <PresentationFormat>Grand écran</PresentationFormat>
  <Paragraphs>83</Paragraphs>
  <Slides>16</Slides>
  <Notes>16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16</vt:i4>
      </vt:variant>
    </vt:vector>
  </HeadingPairs>
  <TitlesOfParts>
    <vt:vector size="21" baseType="lpstr">
      <vt:lpstr>Arial</vt:lpstr>
      <vt:lpstr>Broadway</vt:lpstr>
      <vt:lpstr>Calibri</vt:lpstr>
      <vt:lpstr>Calibri Light</vt:lpstr>
      <vt:lpstr>Office Theme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13</cp:revision>
  <dcterms:created xsi:type="dcterms:W3CDTF">2021-03-29T09:32:52Z</dcterms:created>
  <dcterms:modified xsi:type="dcterms:W3CDTF">2021-04-28T14:03:08Z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