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efhvEj6vndxjOho2srACA==" hashData="c7eA1mZLu4emuebkYUmbMfGWmWTbmOuhPTrcf2tFz2t55gq9mrNPEO7AnsM0eBsqmdwXGWZS25cKsfeTnp2oi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28/04/2021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28/04/2021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28/04/2021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</a:t>
            </a:r>
            <a:r>
              <a:rPr lang="fr-FR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° </a:t>
            </a:r>
            <a:r>
              <a:rPr lang="fr-FR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7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61" t="8113" r="2718" b="23149"/>
          <a:stretch/>
        </p:blipFill>
        <p:spPr>
          <a:xfrm>
            <a:off x="1471833" y="632371"/>
            <a:ext cx="9278813" cy="55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5" y="690449"/>
            <a:ext cx="9231473" cy="54976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93" b="44718"/>
          <a:stretch/>
        </p:blipFill>
        <p:spPr>
          <a:xfrm>
            <a:off x="2636073" y="663898"/>
            <a:ext cx="6950334" cy="5514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43" y="633549"/>
            <a:ext cx="5618922" cy="55386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739699"/>
            <a:ext cx="6926829" cy="5448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058" r="-417" b="6087"/>
          <a:stretch/>
        </p:blipFill>
        <p:spPr>
          <a:xfrm>
            <a:off x="3130713" y="671803"/>
            <a:ext cx="5930574" cy="5516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2021-03-29T09:32:52Z</dcterms:created>
  <dcterms:modified xsi:type="dcterms:W3CDTF">2021-04-28T13:47:29Z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