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mUDMQDnY6pMKY9be1SV7g==" hashData="yItCYBQK4tzAM8kKXjI0Y3CYKdPdO36NGFtZNW/IxHXHkoXXilJubFKNvGyFJqamX1Hn8P7sQldcqNEjZpl27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2" d="100"/>
          <a:sy n="52" d="100"/>
        </p:scale>
        <p:origin x="114" y="52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0C01B-18BA-4C5A-AA01-7D348B16B0F8}" type="datetimeFigureOut">
              <a:rPr lang="fr-FR" smtClean="0"/>
              <a:t>10/04/2021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F731-0DB6-47D1-9CA2-FD3A8572C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7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39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8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93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3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87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3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93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69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6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571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2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629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809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3962-13DF-421F-A938-8D17E4F78EF4}" type="datetime1">
              <a:rPr lang="fr-FR" smtClean="0"/>
              <a:t>10/04/2021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DB42F-3047-4F88-A157-13460343C51F}" type="datetime1">
              <a:rPr lang="fr-FR" smtClean="0"/>
              <a:t>10/04/2021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016E-E723-4330-8865-A6F9725F40F4}" type="datetime1">
              <a:rPr lang="fr-FR" smtClean="0"/>
              <a:t>10/04/2021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B5823-E718-496E-9A99-E8BACF55D7E1}" type="datetime1">
              <a:rPr lang="fr-FR" smtClean="0"/>
              <a:t>10/04/2021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824D-9634-4718-9E1A-FE82CF55C0E2}" type="datetime1">
              <a:rPr lang="fr-FR" smtClean="0"/>
              <a:t>10/04/2021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8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2957-2CFD-455A-A410-B1D5D102B227}" type="datetime1">
              <a:rPr lang="fr-FR" smtClean="0"/>
              <a:t>10/04/2021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9C27-E036-45EC-A9A7-54285CE9D720}" type="datetime1">
              <a:rPr lang="fr-FR" smtClean="0"/>
              <a:t>10/04/2021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2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032E-A513-45F2-8643-E1D047C0362D}" type="datetime1">
              <a:rPr lang="fr-FR" smtClean="0"/>
              <a:t>10/04/2021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49D5A-9F3A-4AFB-9D39-4975EB7E3E7B}" type="datetime1">
              <a:rPr lang="fr-FR" smtClean="0"/>
              <a:t>10/04/2021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2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B0D-CFFC-41FB-9E82-3FF485709642}" type="datetime1">
              <a:rPr lang="fr-FR" smtClean="0"/>
              <a:t>10/04/2021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17D21-7082-48CC-9B06-331AA9E94E25}" type="datetime1">
              <a:rPr lang="fr-FR" smtClean="0"/>
              <a:t>10/04/2021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1329-4DC4-4D2C-99D7-2390842BF835}" type="datetime1">
              <a:rPr lang="fr-FR" smtClean="0"/>
              <a:t>10/04/2021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8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206042" y="2967335"/>
            <a:ext cx="9779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tabLst>
                <a:tab pos="5019675" algn="l"/>
              </a:tabLst>
            </a:pP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N</a:t>
            </a:r>
            <a:r>
              <a:rPr lang="fr-FR" sz="5400" b="1" cap="none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° </a:t>
            </a:r>
            <a:r>
              <a:rPr lang="fr-FR" sz="5400" b="1" cap="none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6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77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Roger Wittecoeur.wav"/>
          </p:stSnd>
        </p:sndAc>
      </p:transition>
    </mc:Choice>
    <mc:Fallback>
      <p:transition spd="slow" advTm="13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9814" y="605224"/>
            <a:ext cx="9832372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n'a jamais entendu cette phrase ?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Les femmes ont la réputation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d'être de mauvaises conductrices.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Ainsi, elles seraient têtes en l'air,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 regarderaient dans le rétroviseur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plutôt que de surveiller la circulation,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ne sauraient pas faire de créneau,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causeraient des accidents…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Une femme au volant est ce la mort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au tournant  ?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83427"/>
            <a:ext cx="11025809" cy="5677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63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653" y="625151"/>
            <a:ext cx="7501812" cy="5626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151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9" b="9330"/>
          <a:stretch/>
        </p:blipFill>
        <p:spPr>
          <a:xfrm>
            <a:off x="635629" y="632467"/>
            <a:ext cx="10999780" cy="5609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5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143" y="593910"/>
            <a:ext cx="10898155" cy="5670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00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768" r="-88" b="6116"/>
          <a:stretch/>
        </p:blipFill>
        <p:spPr>
          <a:xfrm>
            <a:off x="624840" y="608143"/>
            <a:ext cx="10972800" cy="562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84282" y="2588350"/>
            <a:ext cx="98539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où veut elle 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doigt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482" y="634482"/>
            <a:ext cx="10972800" cy="5561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78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960" y="609600"/>
            <a:ext cx="10975692" cy="563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71988" y="2967335"/>
            <a:ext cx="8248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agressivité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3"/>
          <a:stretch/>
        </p:blipFill>
        <p:spPr>
          <a:xfrm>
            <a:off x="653144" y="615820"/>
            <a:ext cx="10972800" cy="5635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7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10" r="-484" b="6737"/>
          <a:stretch/>
        </p:blipFill>
        <p:spPr>
          <a:xfrm>
            <a:off x="636104" y="606639"/>
            <a:ext cx="11052313" cy="563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2507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011"/>
          <a:stretch/>
        </p:blipFill>
        <p:spPr>
          <a:xfrm>
            <a:off x="615820" y="634483"/>
            <a:ext cx="10992935" cy="5644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420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796" r="-168"/>
          <a:stretch/>
        </p:blipFill>
        <p:spPr>
          <a:xfrm>
            <a:off x="636104" y="608746"/>
            <a:ext cx="10981889" cy="5663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725335" y="2967335"/>
            <a:ext cx="10741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c’est une femme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1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0" b="12679"/>
          <a:stretch/>
        </p:blipFill>
        <p:spPr>
          <a:xfrm>
            <a:off x="653143" y="608013"/>
            <a:ext cx="10975985" cy="5641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68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9600"/>
            <a:ext cx="10928529" cy="5627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64791" y="2588350"/>
            <a:ext cx="76624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 les femmes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sont les causes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80102" y="2544217"/>
            <a:ext cx="8431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38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</TotalTime>
  <Words>204</Words>
  <Application>Microsoft Office PowerPoint</Application>
  <PresentationFormat>Grand écran</PresentationFormat>
  <Paragraphs>83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2021-03-29T09:32:52Z</dcterms:created>
  <dcterms:modified xsi:type="dcterms:W3CDTF">2021-04-10T03:37:27Z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