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bZVPgVOiNo8ckJ+tYE/EA==" hashData="10Jx0hw3hqnEXa1/vJRrEva7k7EQ61ks0IMtK+neUP6VdHcb3tASn5ugriQX4LWu5bXl7EdCxfxZbH7UlOeBJ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4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60" t="11121" r="4551" b="8802"/>
          <a:stretch/>
        </p:blipFill>
        <p:spPr>
          <a:xfrm>
            <a:off x="622852" y="615559"/>
            <a:ext cx="11012557" cy="5631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526" r="285" b="18788"/>
          <a:stretch/>
        </p:blipFill>
        <p:spPr>
          <a:xfrm>
            <a:off x="649358" y="601062"/>
            <a:ext cx="10972956" cy="5677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11" r="347" b="25744"/>
          <a:stretch/>
        </p:blipFill>
        <p:spPr>
          <a:xfrm>
            <a:off x="636104" y="598976"/>
            <a:ext cx="10946295" cy="56404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87" t="26349" r="1408" b="24824"/>
          <a:stretch/>
        </p:blipFill>
        <p:spPr>
          <a:xfrm>
            <a:off x="596348" y="622852"/>
            <a:ext cx="11114112" cy="5605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87" t="11067" r="1835" b="11411"/>
          <a:stretch/>
        </p:blipFill>
        <p:spPr>
          <a:xfrm>
            <a:off x="622851" y="602493"/>
            <a:ext cx="10999305" cy="5638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738" r="-226" b="13319"/>
          <a:stretch/>
        </p:blipFill>
        <p:spPr>
          <a:xfrm>
            <a:off x="637881" y="596346"/>
            <a:ext cx="11001087" cy="5632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2021-03-29T09:32:52Z</dcterms:created>
  <dcterms:modified xsi:type="dcterms:W3CDTF">2021-03-29T14:19:19Z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