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hzXLm7QSo760fp+kfgAnw==" hashData="kqWr1xl0de5d51NzHs6cvbC9IdDohRVz6DLdf4NK0dlf2FYWP5dREF4wWCX1XXRgJUFtTwIoqeRnRELgyH/9Z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3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91" y="632142"/>
            <a:ext cx="10991298" cy="5578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33" r="-76" b="13866"/>
          <a:stretch/>
        </p:blipFill>
        <p:spPr>
          <a:xfrm>
            <a:off x="609599" y="609706"/>
            <a:ext cx="11025809" cy="5630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134" r="-178" b="12628"/>
          <a:stretch/>
        </p:blipFill>
        <p:spPr>
          <a:xfrm>
            <a:off x="636104" y="613538"/>
            <a:ext cx="10989458" cy="5641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28" r="112" b="14436"/>
          <a:stretch/>
        </p:blipFill>
        <p:spPr>
          <a:xfrm>
            <a:off x="622852" y="583698"/>
            <a:ext cx="10999305" cy="5659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829" r="-145" b="26520"/>
          <a:stretch/>
        </p:blipFill>
        <p:spPr>
          <a:xfrm>
            <a:off x="622852" y="585243"/>
            <a:ext cx="10999305" cy="5659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264" r="-599" b="6013"/>
          <a:stretch/>
        </p:blipFill>
        <p:spPr>
          <a:xfrm>
            <a:off x="622852" y="589129"/>
            <a:ext cx="11039061" cy="5672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2021-03-29T09:32:52Z</dcterms:created>
  <dcterms:modified xsi:type="dcterms:W3CDTF">2021-03-29T14:06:08Z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