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WcI3z/3Ul2jNCmFjwrnQ==" hashData="TV/bxERM6qIoXh+7i1ou0NWYHYd4M5PXAB0+uc4ASlUD3G2A0wXuYFL3cG1+Jiip+v9+yABRqazGyrkymea9B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2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0290" r="-107" b="19611"/>
          <a:stretch/>
        </p:blipFill>
        <p:spPr>
          <a:xfrm>
            <a:off x="649358" y="595659"/>
            <a:ext cx="10989556" cy="5657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612913"/>
            <a:ext cx="10959547" cy="5640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608030"/>
            <a:ext cx="10999304" cy="56401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9960" r="-592" b="16798"/>
          <a:stretch/>
        </p:blipFill>
        <p:spPr>
          <a:xfrm>
            <a:off x="636104" y="588926"/>
            <a:ext cx="11039061" cy="5673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218" r="-509" b="15837"/>
          <a:stretch/>
        </p:blipFill>
        <p:spPr>
          <a:xfrm>
            <a:off x="622852" y="596090"/>
            <a:ext cx="11039061" cy="56604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9681" r="-318" b="23275"/>
          <a:stretch/>
        </p:blipFill>
        <p:spPr>
          <a:xfrm>
            <a:off x="636104" y="611169"/>
            <a:ext cx="10966409" cy="5647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2021-03-29T09:32:52Z</dcterms:created>
  <dcterms:modified xsi:type="dcterms:W3CDTF">2021-03-29T13:52:44Z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