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0" r:id="rId14"/>
    <p:sldId id="268" r:id="rId15"/>
    <p:sldId id="269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EtNldnNCZ8Yrqcmn4r2PQ==" hashData="9rpICaY+lr79Fzt1GkPcCXn5w6IK5mRDo/IOXwEgBSZ7HycqfJBiVJ7lCOCTK9kQ6dDXEcLw+RSI41vwJJp9vQ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90C01B-18BA-4C5A-AA01-7D348B16B0F8}" type="datetimeFigureOut">
              <a:rPr lang="fr-FR" smtClean="0"/>
              <a:t>28/04/2021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E9F731-0DB6-47D1-9CA2-FD3A8572C5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3676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43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3923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10803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59386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91368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8774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0373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9933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669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45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086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5719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126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26296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8094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E9F731-0DB6-47D1-9CA2-FD3A8572C5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42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683962-13DF-421F-A938-8D17E4F78E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7023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DB42F-3047-4F88-A157-13460343C51F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737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0016E-E723-4330-8865-A6F9725F40F4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2143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B5823-E718-496E-9A99-E8BACF55D7E1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248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A824D-9634-4718-9E1A-FE82CF55C0E2}" type="datetime1">
              <a:rPr lang="fr-FR" smtClean="0"/>
              <a:t>28/04/2021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581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32957-2CFD-455A-A410-B1D5D102B227}" type="datetime1">
              <a:rPr lang="fr-FR" smtClean="0"/>
              <a:t>28/04/2021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688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39C27-E036-45EC-A9A7-54285CE9D720}" type="datetime1">
              <a:rPr lang="fr-FR" smtClean="0"/>
              <a:t>28/04/2021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625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8032E-A513-45F2-8643-E1D047C0362D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374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49D5A-9F3A-4AFB-9D39-4975EB7E3E7B}" type="datetime1">
              <a:rPr lang="fr-FR" smtClean="0"/>
              <a:t>28/04/2021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29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BB0D-CFFC-41FB-9E82-3FF485709642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018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17D21-7082-48CC-9B06-331AA9E94E2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27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E1329-4DC4-4D2C-99D7-2390842BF835}" type="datetime1">
              <a:rPr lang="fr-FR" smtClean="0"/>
              <a:t>28/04/2021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4DE54C-B8BA-4DD6-A4B3-194547DC1EC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836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997139" y="2967335"/>
            <a:ext cx="101977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N° </a:t>
            </a:r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10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2770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 loop="1">
            <p:snd r:embed="rId3" name="Roger Wittecoeur.wav"/>
          </p:stSnd>
        </p:sndAc>
      </p:transition>
    </mc:Choice>
    <mc:Fallback>
      <p:transition spd="slow" advTm="13000">
        <p:fade/>
        <p:sndAc>
          <p:stSnd loop="1">
            <p:snd r:embed="rId3" name="Roger Wittecoe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79814" y="605224"/>
            <a:ext cx="9832372" cy="5632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 n'a jamais entendu cette phrase ?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Les femmes ont la réputation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d'être de mauvaises conductrices.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Ainsi, elles seraient têtes en l'air,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se regarderaient dans le rétroviseur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plutôt que de surveiller la circulation,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ne sauraient pas faire de créneau,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causeraient des accidents…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Une femme au volant est ce la mort</a:t>
            </a:r>
          </a:p>
          <a:p>
            <a:r>
              <a:rPr lang="fr-FR" sz="3600" b="1" dirty="0" smtClean="0"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au tournant  ?</a:t>
            </a:r>
            <a:endParaRPr lang="fr-FR" sz="3600" b="1" dirty="0"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5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" y="583427"/>
            <a:ext cx="11025809" cy="56772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763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29" b="5021"/>
          <a:stretch/>
        </p:blipFill>
        <p:spPr>
          <a:xfrm>
            <a:off x="1826469" y="659013"/>
            <a:ext cx="8539061" cy="55290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81515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99" b="9330"/>
          <a:stretch/>
        </p:blipFill>
        <p:spPr>
          <a:xfrm>
            <a:off x="635629" y="632467"/>
            <a:ext cx="10999780" cy="56093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5252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98" b="5357"/>
          <a:stretch/>
        </p:blipFill>
        <p:spPr>
          <a:xfrm>
            <a:off x="2226523" y="705678"/>
            <a:ext cx="7738954" cy="5482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90047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7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768" r="-88" b="6116"/>
          <a:stretch/>
        </p:blipFill>
        <p:spPr>
          <a:xfrm>
            <a:off x="624840" y="608143"/>
            <a:ext cx="10972800" cy="56264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184282" y="2588350"/>
            <a:ext cx="98539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Mais où veut elle y mettre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ce doigt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87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8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01009" y="702194"/>
            <a:ext cx="5963478" cy="54779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5786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9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960" y="609600"/>
            <a:ext cx="10975692" cy="56327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1971988" y="2967335"/>
            <a:ext cx="82480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Oh cette agressivité ?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3668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10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553" r="192" b="14801"/>
          <a:stretch/>
        </p:blipFill>
        <p:spPr>
          <a:xfrm>
            <a:off x="1529713" y="904152"/>
            <a:ext cx="9132573" cy="5122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87982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11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110" r="-484" b="6737"/>
          <a:stretch/>
        </p:blipFill>
        <p:spPr>
          <a:xfrm>
            <a:off x="636104" y="606639"/>
            <a:ext cx="11052313" cy="56394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25070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12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452" y="708162"/>
            <a:ext cx="9700591" cy="5456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54201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13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0796" r="-168"/>
          <a:stretch/>
        </p:blipFill>
        <p:spPr>
          <a:xfrm>
            <a:off x="636104" y="608746"/>
            <a:ext cx="10981889" cy="56636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725335" y="2967335"/>
            <a:ext cx="107413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bien oui c’est une femme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910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14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557" b="10889"/>
          <a:stretch/>
        </p:blipFill>
        <p:spPr>
          <a:xfrm>
            <a:off x="776436" y="865499"/>
            <a:ext cx="10639127" cy="51117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76857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15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9357" y="609600"/>
            <a:ext cx="10928529" cy="56278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Rectangle 2"/>
          <p:cNvSpPr/>
          <p:nvPr/>
        </p:nvSpPr>
        <p:spPr>
          <a:xfrm>
            <a:off x="2264791" y="2588350"/>
            <a:ext cx="766241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Et ou les femmes 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sont les causes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692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100000">
                  <a:schemeClr val="bg1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47000">
                  <a:schemeClr val="accent1">
                    <a:lumMod val="45000"/>
                    <a:lumOff val="55000"/>
                  </a:schemeClr>
                </a:gs>
                <a:gs pos="89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04800" y="289560"/>
            <a:ext cx="11612880" cy="6263640"/>
          </a:xfrm>
          <a:prstGeom prst="rect">
            <a:avLst/>
          </a:prstGeom>
          <a:noFill/>
          <a:ln w="2159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41BAB-34E6-42B9-8580-76411C4E3532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28/04/2021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4DE54C-B8BA-4DD6-A4B3-194547DC1EC6}" type="slidenum">
              <a:rPr lang="fr-FR" sz="200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16</a:t>
            </a:fld>
            <a:endParaRPr lang="fr-FR" sz="2000" dirty="0">
              <a:ln>
                <a:solidFill>
                  <a:srgbClr val="FF0000"/>
                </a:solidFill>
              </a:ln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36" r="389"/>
          <a:stretch/>
        </p:blipFill>
        <p:spPr>
          <a:xfrm>
            <a:off x="622852" y="602582"/>
            <a:ext cx="10972799" cy="56459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1880102" y="2544217"/>
            <a:ext cx="843179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Broadway" panose="04040905080B02020502" pitchFamily="82" charset="0"/>
              </a:rPr>
              <a:t>Une femme au volant 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3238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204</Words>
  <Application>Microsoft Office PowerPoint</Application>
  <PresentationFormat>Grand écran</PresentationFormat>
  <Paragraphs>83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2021-03-29T09:32:52Z</dcterms:created>
  <dcterms:modified xsi:type="dcterms:W3CDTF">2021-04-28T16:24:51Z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