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OO/H+HJ1RAtC7VI6ypFwA==" hashData="63bmN1eR60FPPA+bSeAIrAi7kIZsabtajHWRx/4IGbmZ7guFSgSpFvnj59MRqYzwEM0D7GTLgPTTx/JEhnYsh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N° 1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748" r="470" b="23218"/>
          <a:stretch/>
        </p:blipFill>
        <p:spPr>
          <a:xfrm>
            <a:off x="583095" y="596349"/>
            <a:ext cx="11052313" cy="5676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088" t="13611" r="7405" b="-898"/>
          <a:stretch/>
        </p:blipFill>
        <p:spPr>
          <a:xfrm>
            <a:off x="596415" y="621444"/>
            <a:ext cx="11052246" cy="56712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130" r="87" b="21546"/>
          <a:stretch/>
        </p:blipFill>
        <p:spPr>
          <a:xfrm>
            <a:off x="636105" y="602224"/>
            <a:ext cx="10986052" cy="56456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7246" r="231" b="31594"/>
          <a:stretch/>
        </p:blipFill>
        <p:spPr>
          <a:xfrm>
            <a:off x="581229" y="591613"/>
            <a:ext cx="11040928" cy="5667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30" t="22028" r="4589" b="32754"/>
          <a:stretch/>
        </p:blipFill>
        <p:spPr>
          <a:xfrm>
            <a:off x="610850" y="624744"/>
            <a:ext cx="11024559" cy="56037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0577" r="-275"/>
          <a:stretch/>
        </p:blipFill>
        <p:spPr>
          <a:xfrm>
            <a:off x="609601" y="613863"/>
            <a:ext cx="11045458" cy="5648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807888" y="2967335"/>
            <a:ext cx="105762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oui c’est cela une femme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676" r="145" b="24831"/>
          <a:stretch/>
        </p:blipFill>
        <p:spPr>
          <a:xfrm>
            <a:off x="622852" y="609600"/>
            <a:ext cx="11012557" cy="5632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206</Words>
  <Application>Microsoft Office PowerPoint</Application>
  <PresentationFormat>Grand écran</PresentationFormat>
  <Paragraphs>84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2021-03-29T09:32:52Z</dcterms:created>
  <dcterms:modified xsi:type="dcterms:W3CDTF">2021-03-29T13:14:09Z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