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WAhLlNEIQAgVzDw9KGrSg==" hashData="O9TRzcjdSJqzTw2Lawi+9nLTQtZNY6IFGq/4uzwfqyomvwegJnPFnU9POX6AI1f+jDql9gF1gGjxlelMg1Kl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38" b="35153"/>
          <a:stretch/>
        </p:blipFill>
        <p:spPr>
          <a:xfrm>
            <a:off x="1214438" y="834461"/>
            <a:ext cx="9782929" cy="51948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59" r="-277" b="26458"/>
          <a:stretch/>
        </p:blipFill>
        <p:spPr>
          <a:xfrm>
            <a:off x="1178273" y="828676"/>
            <a:ext cx="9854890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390" r="-76" b="27005"/>
          <a:stretch/>
        </p:blipFill>
        <p:spPr>
          <a:xfrm>
            <a:off x="1163504" y="857249"/>
            <a:ext cx="9860873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555" r="-648" b="21944"/>
          <a:stretch/>
        </p:blipFill>
        <p:spPr>
          <a:xfrm>
            <a:off x="1214438" y="828675"/>
            <a:ext cx="9858375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208" r="-486" b="30625"/>
          <a:stretch/>
        </p:blipFill>
        <p:spPr>
          <a:xfrm>
            <a:off x="1200151" y="800100"/>
            <a:ext cx="9844088" cy="5232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083" r="-410" b="3542"/>
          <a:stretch/>
        </p:blipFill>
        <p:spPr>
          <a:xfrm>
            <a:off x="1200150" y="847827"/>
            <a:ext cx="9844088" cy="5210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2021-02-02T13:38:51Z</dcterms:created>
  <dcterms:modified xsi:type="dcterms:W3CDTF">2021-02-03T20:07:17Z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