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2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brijaIrokuspkJMJ86/rA==" hashData="SD+oTSMLaSdG+At3EekdOEDl2pujkpRftKc/JQ+E04kwzgmWoS2VP9x9IB2IExwDdUTFQIPEtkMJxgqbY5t4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se reposer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Monia - Peter Holm.wav"/>
          </p:stSnd>
        </p:sndAc>
      </p:transition>
    </mc:Choice>
    <mc:Fallback>
      <p:transition spd="slow" advTm="17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250" r="100" b="19749"/>
          <a:stretch/>
        </p:blipFill>
        <p:spPr>
          <a:xfrm>
            <a:off x="1200150" y="834125"/>
            <a:ext cx="9829800" cy="5223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200151" y="829195"/>
            <a:ext cx="9815512" cy="5209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000" r="100" b="18000"/>
          <a:stretch/>
        </p:blipFill>
        <p:spPr>
          <a:xfrm>
            <a:off x="1200150" y="831335"/>
            <a:ext cx="9815513" cy="52063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250" r="999" b="15000"/>
          <a:stretch/>
        </p:blipFill>
        <p:spPr>
          <a:xfrm>
            <a:off x="1157289" y="862013"/>
            <a:ext cx="9877002" cy="51460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02" r="-230" b="6335"/>
          <a:stretch/>
        </p:blipFill>
        <p:spPr>
          <a:xfrm>
            <a:off x="1185863" y="835041"/>
            <a:ext cx="9862755" cy="5194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000" r="667" b="23250"/>
          <a:stretch/>
        </p:blipFill>
        <p:spPr>
          <a:xfrm>
            <a:off x="1200150" y="846930"/>
            <a:ext cx="9798893" cy="51722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48"/>
          <a:stretch/>
        </p:blipFill>
        <p:spPr>
          <a:xfrm>
            <a:off x="1185863" y="857251"/>
            <a:ext cx="9897130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875" r="-70" b="36458"/>
          <a:stretch/>
        </p:blipFill>
        <p:spPr>
          <a:xfrm>
            <a:off x="1172687" y="814387"/>
            <a:ext cx="9879059" cy="5229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30" r="66" b="6577"/>
          <a:stretch/>
        </p:blipFill>
        <p:spPr>
          <a:xfrm>
            <a:off x="1171575" y="797631"/>
            <a:ext cx="9850622" cy="5254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834" r="-278" b="35832"/>
          <a:stretch/>
        </p:blipFill>
        <p:spPr>
          <a:xfrm>
            <a:off x="1200150" y="811603"/>
            <a:ext cx="9897693" cy="52261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29" r="293" b="10029"/>
          <a:stretch/>
        </p:blipFill>
        <p:spPr>
          <a:xfrm>
            <a:off x="1157288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2021-02-02T13:38:51Z</dcterms:created>
  <dcterms:modified xsi:type="dcterms:W3CDTF">2021-02-03T19:59:33Z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