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0" r:id="rId4"/>
    <p:sldId id="258" r:id="rId5"/>
    <p:sldId id="262" r:id="rId6"/>
    <p:sldId id="259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sua+wKOIJMC0NzmYfm30w==" hashData="fL/JqYRY3HGqy0rpKXD7kwHOU1xgHqQvLVXLb8oyvt1AYtvWFLkzLdzHHpeiHWHCJj8DnH7H/wNmx7on0HLn6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92564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0608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51609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066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9241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2323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73064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6008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3884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5973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0450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5003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50558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53664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03/02/2021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03/02/2021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0000">
              <a:srgbClr val="C00000"/>
            </a:gs>
            <a:gs pos="10000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r="-61" b="19727"/>
          <a:stretch/>
        </p:blipFill>
        <p:spPr>
          <a:xfrm>
            <a:off x="1171576" y="809624"/>
            <a:ext cx="9900104" cy="52413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692390" y="2367171"/>
            <a:ext cx="880721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ne épaule sur qui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se reposer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  <p:sndAc>
          <p:stSnd loop="1">
            <p:snd r:embed="rId3" name="Monia - Peter Holm.wav"/>
          </p:stSnd>
        </p:sndAc>
      </p:transition>
    </mc:Choice>
    <mc:Fallback>
      <p:transition spd="slow" advTm="17000">
        <p:wedge/>
        <p:sndAc>
          <p:stSnd loop="1">
            <p:snd r:embed="rId3" name="Monia - Peter Hol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208" b="12282"/>
          <a:stretch/>
        </p:blipFill>
        <p:spPr>
          <a:xfrm>
            <a:off x="1185863" y="823092"/>
            <a:ext cx="9856644" cy="52468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2671" t="79669" r="3401" b="15160"/>
          <a:stretch/>
        </p:blipFill>
        <p:spPr>
          <a:xfrm>
            <a:off x="8401050" y="4786313"/>
            <a:ext cx="2271713" cy="357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658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1500" r="166" b="21001"/>
          <a:stretch/>
        </p:blipFill>
        <p:spPr>
          <a:xfrm>
            <a:off x="1243012" y="812740"/>
            <a:ext cx="9801225" cy="52451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30542" t="73722" r="29877" b="19500"/>
          <a:stretch/>
        </p:blipFill>
        <p:spPr>
          <a:xfrm>
            <a:off x="4110037" y="4943475"/>
            <a:ext cx="3971925" cy="585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291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889" r="-492"/>
          <a:stretch/>
        </p:blipFill>
        <p:spPr>
          <a:xfrm>
            <a:off x="1200151" y="829195"/>
            <a:ext cx="9815512" cy="52096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75343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3250" r="-333" b="20000"/>
          <a:stretch/>
        </p:blipFill>
        <p:spPr>
          <a:xfrm>
            <a:off x="1171576" y="800100"/>
            <a:ext cx="9872662" cy="52242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29835" t="57855" r="33415" b="33242"/>
          <a:stretch/>
        </p:blipFill>
        <p:spPr>
          <a:xfrm>
            <a:off x="4038600" y="4257675"/>
            <a:ext cx="3714750" cy="48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755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39" b="54556"/>
          <a:stretch/>
        </p:blipFill>
        <p:spPr>
          <a:xfrm>
            <a:off x="1171574" y="814388"/>
            <a:ext cx="9872663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55799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000" r="-583" b="16000"/>
          <a:stretch/>
        </p:blipFill>
        <p:spPr>
          <a:xfrm>
            <a:off x="1157288" y="844797"/>
            <a:ext cx="9886949" cy="52131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50753" t="69945" r="22706" b="23494"/>
          <a:stretch/>
        </p:blipFill>
        <p:spPr>
          <a:xfrm>
            <a:off x="4200525" y="4814887"/>
            <a:ext cx="4200525" cy="542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536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4702" r="-230" b="6335"/>
          <a:stretch/>
        </p:blipFill>
        <p:spPr>
          <a:xfrm>
            <a:off x="1185863" y="835041"/>
            <a:ext cx="9862755" cy="51942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90126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749" r="-333" b="17250"/>
          <a:stretch/>
        </p:blipFill>
        <p:spPr>
          <a:xfrm>
            <a:off x="1185863" y="842963"/>
            <a:ext cx="9886950" cy="51863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28575" t="80316" r="28905" b="13357"/>
          <a:stretch/>
        </p:blipFill>
        <p:spPr>
          <a:xfrm>
            <a:off x="3979069" y="5400676"/>
            <a:ext cx="4300537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947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342" r="-48"/>
          <a:stretch/>
        </p:blipFill>
        <p:spPr>
          <a:xfrm>
            <a:off x="1185863" y="857251"/>
            <a:ext cx="9897130" cy="51720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34317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001" r="-704" b="11562"/>
          <a:stretch/>
        </p:blipFill>
        <p:spPr>
          <a:xfrm>
            <a:off x="1171575" y="812860"/>
            <a:ext cx="9901238" cy="52307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17796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530" r="66" b="6577"/>
          <a:stretch/>
        </p:blipFill>
        <p:spPr>
          <a:xfrm>
            <a:off x="1171575" y="797631"/>
            <a:ext cx="9850622" cy="52543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85843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071" r="-642"/>
          <a:stretch/>
        </p:blipFill>
        <p:spPr>
          <a:xfrm>
            <a:off x="1171575" y="825389"/>
            <a:ext cx="9858375" cy="52039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43013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029" r="293" b="10029"/>
          <a:stretch/>
        </p:blipFill>
        <p:spPr>
          <a:xfrm>
            <a:off x="1157288" y="828675"/>
            <a:ext cx="9886950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26692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-61" b="19727"/>
          <a:stretch/>
        </p:blipFill>
        <p:spPr>
          <a:xfrm>
            <a:off x="1171576" y="809624"/>
            <a:ext cx="9900104" cy="524135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8018" y="1859339"/>
            <a:ext cx="8807219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Une épaule sur qui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se reposer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7923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107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2021-02-02T13:38:51Z</dcterms:created>
  <dcterms:modified xsi:type="dcterms:W3CDTF">2021-02-03T19:33:52Z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