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62" r:id="rId6"/>
    <p:sldId id="259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oef8PVQC0ioZZMFi0s5nw==" hashData="mKoY7ulHrz5BeyJXNapix5Al4RaM4Daa7XQT2XbzzfVEm83QbSSQa7VpFm5t7hnfq0FVU96veVHyC3r9ojl0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9256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60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16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06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924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232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306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6008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388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597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450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003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0558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66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0000">
              <a:srgbClr val="C00000"/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692390" y="2367171"/>
            <a:ext cx="880721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se reposer N°4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  <p:sndAc>
          <p:stSnd loop="1">
            <p:snd r:embed="rId3" name="Monia - Peter Holm.wav"/>
          </p:stSnd>
        </p:sndAc>
      </p:transition>
    </mc:Choice>
    <mc:Fallback xmlns="">
      <p:transition spd="slow" advTm="17000">
        <p:wedge/>
        <p:sndAc>
          <p:stSnd loop="1">
            <p:snd r:embed="rId5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08" b="12282"/>
          <a:stretch/>
        </p:blipFill>
        <p:spPr>
          <a:xfrm>
            <a:off x="1185863" y="823092"/>
            <a:ext cx="9856644" cy="5246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2671" t="79669" r="3401" b="15160"/>
          <a:stretch/>
        </p:blipFill>
        <p:spPr>
          <a:xfrm>
            <a:off x="8401050" y="4786313"/>
            <a:ext cx="2271713" cy="35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5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9988"/>
          <a:stretch/>
        </p:blipFill>
        <p:spPr>
          <a:xfrm>
            <a:off x="1185863" y="859880"/>
            <a:ext cx="9829800" cy="51551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329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889" r="-492"/>
          <a:stretch/>
        </p:blipFill>
        <p:spPr>
          <a:xfrm>
            <a:off x="1200151" y="829195"/>
            <a:ext cx="9815512" cy="5209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7534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0266" r="739" b="10524"/>
          <a:stretch/>
        </p:blipFill>
        <p:spPr>
          <a:xfrm>
            <a:off x="1157289" y="820918"/>
            <a:ext cx="9901236" cy="52084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36793" t="80739" r="36134" b="12955"/>
          <a:stretch/>
        </p:blipFill>
        <p:spPr>
          <a:xfrm>
            <a:off x="4736307" y="4814887"/>
            <a:ext cx="2743200" cy="34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75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39" b="54556"/>
          <a:stretch/>
        </p:blipFill>
        <p:spPr>
          <a:xfrm>
            <a:off x="1171574" y="814388"/>
            <a:ext cx="9872663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5579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056" r="513" b="6323"/>
          <a:stretch/>
        </p:blipFill>
        <p:spPr>
          <a:xfrm>
            <a:off x="1185863" y="832019"/>
            <a:ext cx="9829797" cy="5200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2353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702" r="-230" b="6335"/>
          <a:stretch/>
        </p:blipFill>
        <p:spPr>
          <a:xfrm>
            <a:off x="1185863" y="835041"/>
            <a:ext cx="9862755" cy="5194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012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250" r="-333" b="16750"/>
          <a:stretch/>
        </p:blipFill>
        <p:spPr>
          <a:xfrm>
            <a:off x="1143000" y="836791"/>
            <a:ext cx="9858375" cy="51925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1780" t="76068" r="32394" b="18928"/>
          <a:stretch/>
        </p:blipFill>
        <p:spPr>
          <a:xfrm>
            <a:off x="4257676" y="4843462"/>
            <a:ext cx="3614738" cy="75723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46294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42" r="-48"/>
          <a:stretch/>
        </p:blipFill>
        <p:spPr>
          <a:xfrm>
            <a:off x="1185863" y="857251"/>
            <a:ext cx="9897130" cy="5172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3431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055" b="13313"/>
          <a:stretch/>
        </p:blipFill>
        <p:spPr>
          <a:xfrm>
            <a:off x="1180097" y="826020"/>
            <a:ext cx="9862136" cy="51890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1779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530" r="66" b="6577"/>
          <a:stretch/>
        </p:blipFill>
        <p:spPr>
          <a:xfrm>
            <a:off x="1171575" y="797631"/>
            <a:ext cx="9850622" cy="52543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8584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5" y="837119"/>
            <a:ext cx="9858375" cy="52064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43013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29" r="293" b="10029"/>
          <a:stretch/>
        </p:blipFill>
        <p:spPr>
          <a:xfrm>
            <a:off x="1157288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2669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8018" y="1859339"/>
            <a:ext cx="8807219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se reposer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92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2021-02-02T13:38:51Z</dcterms:created>
  <dcterms:modified xsi:type="dcterms:W3CDTF">2021-02-03T19:35:56Z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