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VE8P4uOxFIHhC3MZbd9tw==" hashData="WOung4kYTlIf5irJl0oIAcW9XYOdA4Ep/PewWOhnvNJenDwK9opS+yXKAylGpMgLkbWccP/DI6XbRiaYph5G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605" r="-480" b="7198"/>
          <a:stretch/>
        </p:blipFill>
        <p:spPr>
          <a:xfrm>
            <a:off x="1143000" y="871539"/>
            <a:ext cx="9896887" cy="5144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185863" y="829195"/>
            <a:ext cx="9901237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00" r="126" b="6500"/>
          <a:stretch/>
        </p:blipFill>
        <p:spPr>
          <a:xfrm>
            <a:off x="1214438" y="845389"/>
            <a:ext cx="9801225" cy="5224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53357"/>
            <a:ext cx="9815513" cy="51473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86" r="478" b="11825"/>
          <a:stretch/>
        </p:blipFill>
        <p:spPr>
          <a:xfrm>
            <a:off x="1127382" y="842963"/>
            <a:ext cx="9859706" cy="51866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055" t="86115" r="34235" b="7558"/>
          <a:stretch/>
        </p:blipFill>
        <p:spPr>
          <a:xfrm>
            <a:off x="4445794" y="5143500"/>
            <a:ext cx="3300412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315" r="-259" b="12811"/>
          <a:stretch/>
        </p:blipFill>
        <p:spPr>
          <a:xfrm>
            <a:off x="1175763" y="814388"/>
            <a:ext cx="9882762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486" t="84188" r="36533" b="11376"/>
          <a:stretch/>
        </p:blipFill>
        <p:spPr>
          <a:xfrm>
            <a:off x="4731543" y="5543551"/>
            <a:ext cx="2728913" cy="24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51" b="17850"/>
          <a:stretch/>
        </p:blipFill>
        <p:spPr>
          <a:xfrm>
            <a:off x="1185863" y="806426"/>
            <a:ext cx="9895469" cy="5232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041" t="85793" r="35421" b="7414"/>
          <a:stretch/>
        </p:blipFill>
        <p:spPr>
          <a:xfrm>
            <a:off x="4840578" y="5057775"/>
            <a:ext cx="2586037" cy="37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2021-02-02T13:38:51Z</dcterms:created>
  <dcterms:modified xsi:type="dcterms:W3CDTF">2021-02-03T19:11:57Z</dcterms:modified>
  <cp:contentStatus/>
</cp:coreProperties>
</file>