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iUJO6dNbja5Yt+x1Sia8A==" hashData="bKZ5jwnafJL/ZKKs/icZ5wY0gURWo9Y4+5Smo3YYCsYpMhOkiqekQUwvC4gwgLUSa/LKN6B6+7K58IgherOp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se 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Monia - Peter Holm.wav"/>
          </p:stSnd>
        </p:sndAc>
      </p:transition>
    </mc:Choice>
    <mc:Fallback>
      <p:transition spd="slow" advTm="14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471613" y="829195"/>
            <a:ext cx="9215437" cy="5209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450" r="1143" b="12746"/>
          <a:stretch/>
        </p:blipFill>
        <p:spPr>
          <a:xfrm>
            <a:off x="1171575" y="843977"/>
            <a:ext cx="9872663" cy="517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401" r="-876" b="11500"/>
          <a:stretch/>
        </p:blipFill>
        <p:spPr>
          <a:xfrm>
            <a:off x="1200150" y="830445"/>
            <a:ext cx="9872663" cy="520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863" r="-258" b="15207"/>
          <a:stretch/>
        </p:blipFill>
        <p:spPr>
          <a:xfrm>
            <a:off x="1172630" y="796045"/>
            <a:ext cx="9857319" cy="523328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555" t="88513" r="35459" b="5478"/>
          <a:stretch/>
        </p:blipFill>
        <p:spPr>
          <a:xfrm>
            <a:off x="4667250" y="5157788"/>
            <a:ext cx="2857500" cy="31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579" r="-278"/>
          <a:stretch/>
        </p:blipFill>
        <p:spPr>
          <a:xfrm>
            <a:off x="1171575" y="842963"/>
            <a:ext cx="9862645" cy="519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94" b="17223"/>
          <a:stretch/>
        </p:blipFill>
        <p:spPr>
          <a:xfrm>
            <a:off x="1157288" y="857249"/>
            <a:ext cx="9872662" cy="515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76" r="-120" b="8298"/>
          <a:stretch/>
        </p:blipFill>
        <p:spPr>
          <a:xfrm>
            <a:off x="1143000" y="800100"/>
            <a:ext cx="9886950" cy="522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787" y="814388"/>
            <a:ext cx="99060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478" t="13477" r="5317" b="26010"/>
          <a:stretch/>
        </p:blipFill>
        <p:spPr>
          <a:xfrm>
            <a:off x="1157288" y="828675"/>
            <a:ext cx="9872662" cy="520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68" t="2084" r="1660" b="56458"/>
          <a:stretch/>
        </p:blipFill>
        <p:spPr>
          <a:xfrm>
            <a:off x="1189715" y="828673"/>
            <a:ext cx="9825948" cy="519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7016" y="2028616"/>
            <a:ext cx="9437968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Tu m’énerves mais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je t’aime tellement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114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2021-02-02T13:38:51Z</dcterms:created>
  <dcterms:modified xsi:type="dcterms:W3CDTF">2021-02-02T15:07:43Z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