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62" r:id="rId6"/>
    <p:sldId id="259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Gs1JYrfEmoVVi8zWGnbhA==" hashData="3G2jrUSzS3qACxopVG9RNzgmBuTkHStRUau8JEwzwDoxRFixQiqRX705+U6fh0to2RzP2IaHhCsp9ZQVz9Gb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256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6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160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066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924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23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306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6008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388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59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4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0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0558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366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0000">
              <a:srgbClr val="C00000"/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692390" y="2367171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reposer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N°10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Monia - Peter Holm.wav"/>
          </p:stSnd>
        </p:sndAc>
      </p:transition>
    </mc:Choice>
    <mc:Fallback>
      <p:transition spd="slow" advTm="17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08" b="12282"/>
          <a:stretch/>
        </p:blipFill>
        <p:spPr>
          <a:xfrm>
            <a:off x="1185863" y="823092"/>
            <a:ext cx="9856644" cy="5246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2671" t="79669" r="3401" b="15160"/>
          <a:stretch/>
        </p:blipFill>
        <p:spPr>
          <a:xfrm>
            <a:off x="8401050" y="4786313"/>
            <a:ext cx="2271713" cy="357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58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79" b="20702"/>
          <a:stretch/>
        </p:blipFill>
        <p:spPr>
          <a:xfrm>
            <a:off x="1128713" y="836494"/>
            <a:ext cx="9954584" cy="5226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6329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889" r="-492"/>
          <a:stretch/>
        </p:blipFill>
        <p:spPr>
          <a:xfrm>
            <a:off x="1200151" y="829195"/>
            <a:ext cx="9815512" cy="52096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7534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3" b="19388"/>
          <a:stretch/>
        </p:blipFill>
        <p:spPr>
          <a:xfrm>
            <a:off x="1185863" y="866775"/>
            <a:ext cx="9917622" cy="51761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75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39" b="54556"/>
          <a:stretch/>
        </p:blipFill>
        <p:spPr>
          <a:xfrm>
            <a:off x="1171574" y="814388"/>
            <a:ext cx="9872663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5579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56" r="374" b="15678"/>
          <a:stretch/>
        </p:blipFill>
        <p:spPr>
          <a:xfrm>
            <a:off x="1171575" y="793111"/>
            <a:ext cx="9886951" cy="52472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2353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702" r="-230" b="6335"/>
          <a:stretch/>
        </p:blipFill>
        <p:spPr>
          <a:xfrm>
            <a:off x="1185863" y="835041"/>
            <a:ext cx="9862755" cy="5194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012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475" r="770" b="11602"/>
          <a:stretch/>
        </p:blipFill>
        <p:spPr>
          <a:xfrm>
            <a:off x="1185863" y="803201"/>
            <a:ext cx="9757341" cy="5240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2947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48"/>
          <a:stretch/>
        </p:blipFill>
        <p:spPr>
          <a:xfrm>
            <a:off x="1185863" y="857251"/>
            <a:ext cx="9897130" cy="5172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34317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797" r="-452" b="14654"/>
          <a:stretch/>
        </p:blipFill>
        <p:spPr>
          <a:xfrm>
            <a:off x="1174423" y="857248"/>
            <a:ext cx="9868365" cy="5143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1779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530" r="66" b="6577"/>
          <a:stretch/>
        </p:blipFill>
        <p:spPr>
          <a:xfrm>
            <a:off x="1171575" y="797631"/>
            <a:ext cx="9850622" cy="52543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584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060" r="-448" b="17834"/>
          <a:stretch/>
        </p:blipFill>
        <p:spPr>
          <a:xfrm>
            <a:off x="1169649" y="828675"/>
            <a:ext cx="9876513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4301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29" r="293" b="10029"/>
          <a:stretch/>
        </p:blipFill>
        <p:spPr>
          <a:xfrm>
            <a:off x="1157288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6692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1" b="19727"/>
          <a:stretch/>
        </p:blipFill>
        <p:spPr>
          <a:xfrm>
            <a:off x="1171576" y="809624"/>
            <a:ext cx="9900104" cy="52413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8018" y="1859339"/>
            <a:ext cx="8807219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épaule sur qui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se reposer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92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2021-02-02T13:38:51Z</dcterms:created>
  <dcterms:modified xsi:type="dcterms:W3CDTF">2021-02-03T20:16:18Z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