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+TjFK4H3FQl8c5sH8lM1Q==" hashData="qf1WeC8ehSKdSXkLvbyjzRLaZKfkklvQbg+Utjzr3MGbzHzQEXXR4+Q1LjImssGQTLS0mf34jjthOExN+9CIe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65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02/02/2021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92564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1609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9241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0608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2323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066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73064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6008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388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597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0450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5003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50558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366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02/02/2021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02/02/2021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02/02/2021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0000">
              <a:srgbClr val="C00000"/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r="-61" b="19727"/>
          <a:stretch/>
        </p:blipFill>
        <p:spPr>
          <a:xfrm>
            <a:off x="1171576" y="809624"/>
            <a:ext cx="9900104" cy="524135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692390" y="2367171"/>
            <a:ext cx="880721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ne épaule sur qui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se reposer N°1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  <p:sndAc>
          <p:stSnd loop="1">
            <p:snd r:embed="rId3" name="Monia - Peter Holm.wav"/>
          </p:stSnd>
        </p:sndAc>
      </p:transition>
    </mc:Choice>
    <mc:Fallback>
      <p:transition spd="slow" advTm="14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08" b="12282"/>
          <a:stretch/>
        </p:blipFill>
        <p:spPr>
          <a:xfrm>
            <a:off x="1185863" y="823092"/>
            <a:ext cx="9856644" cy="524685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2671" t="79669" r="3401" b="15160"/>
          <a:stretch/>
        </p:blipFill>
        <p:spPr>
          <a:xfrm>
            <a:off x="8401050" y="4786313"/>
            <a:ext cx="2271713" cy="357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658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889" r="-492"/>
          <a:stretch/>
        </p:blipFill>
        <p:spPr>
          <a:xfrm>
            <a:off x="1471613" y="829195"/>
            <a:ext cx="9215437" cy="52096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5343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39" b="54556"/>
          <a:stretch/>
        </p:blipFill>
        <p:spPr>
          <a:xfrm>
            <a:off x="1171574" y="814388"/>
            <a:ext cx="9872663" cy="522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799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82" b="9551"/>
          <a:stretch/>
        </p:blipFill>
        <p:spPr>
          <a:xfrm>
            <a:off x="1185863" y="822006"/>
            <a:ext cx="9815512" cy="5193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291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4" b="13196"/>
          <a:stretch/>
        </p:blipFill>
        <p:spPr>
          <a:xfrm>
            <a:off x="1183723" y="801767"/>
            <a:ext cx="9824553" cy="5254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536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25" r="246" b="15416"/>
          <a:stretch/>
        </p:blipFill>
        <p:spPr>
          <a:xfrm>
            <a:off x="1156005" y="828676"/>
            <a:ext cx="9879989" cy="5229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755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4738" r="-722" b="11473"/>
          <a:stretch/>
        </p:blipFill>
        <p:spPr>
          <a:xfrm>
            <a:off x="1142152" y="798565"/>
            <a:ext cx="9987811" cy="5245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126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666" r="784" b="12291"/>
          <a:stretch/>
        </p:blipFill>
        <p:spPr>
          <a:xfrm>
            <a:off x="1628775" y="821531"/>
            <a:ext cx="8915400" cy="521493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83373" t="9981" r="1569" b="79603"/>
          <a:stretch/>
        </p:blipFill>
        <p:spPr>
          <a:xfrm>
            <a:off x="9201150" y="821531"/>
            <a:ext cx="1343025" cy="542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947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250" r="-1084" b="15500"/>
          <a:stretch/>
        </p:blipFill>
        <p:spPr>
          <a:xfrm>
            <a:off x="1271589" y="849759"/>
            <a:ext cx="9601200" cy="518766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0111" t="91859" r="30309" b="2358"/>
          <a:stretch/>
        </p:blipFill>
        <p:spPr>
          <a:xfrm>
            <a:off x="4195762" y="5286375"/>
            <a:ext cx="3800475" cy="300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317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250" r="166" b="24250"/>
          <a:stretch/>
        </p:blipFill>
        <p:spPr>
          <a:xfrm>
            <a:off x="1185863" y="821378"/>
            <a:ext cx="9851865" cy="522223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7425" t="91341" r="26603"/>
          <a:stretch/>
        </p:blipFill>
        <p:spPr>
          <a:xfrm>
            <a:off x="3847226" y="5172076"/>
            <a:ext cx="4529137" cy="45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796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" t="25834" r="462" b="27082"/>
          <a:stretch/>
        </p:blipFill>
        <p:spPr>
          <a:xfrm>
            <a:off x="1457325" y="807465"/>
            <a:ext cx="9301163" cy="520841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8243" t="91389" r="25531"/>
          <a:stretch/>
        </p:blipFill>
        <p:spPr>
          <a:xfrm>
            <a:off x="4038600" y="5243513"/>
            <a:ext cx="4300537" cy="4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843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571526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302" r="-4089" b="26415"/>
          <a:stretch/>
        </p:blipFill>
        <p:spPr>
          <a:xfrm>
            <a:off x="1171575" y="824188"/>
            <a:ext cx="10287000" cy="5205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013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953" r="-654" b="20288"/>
          <a:stretch/>
        </p:blipFill>
        <p:spPr>
          <a:xfrm>
            <a:off x="1409917" y="833069"/>
            <a:ext cx="9372166" cy="519186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8617" t="83965" r="29023"/>
          <a:stretch/>
        </p:blipFill>
        <p:spPr>
          <a:xfrm>
            <a:off x="4181474" y="4657725"/>
            <a:ext cx="3971926" cy="831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692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61" b="19727"/>
          <a:stretch/>
        </p:blipFill>
        <p:spPr>
          <a:xfrm>
            <a:off x="1171576" y="809624"/>
            <a:ext cx="9900104" cy="524135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8018" y="1859339"/>
            <a:ext cx="8807219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Une épaule sur qui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se reposer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7923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107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2021-02-02T13:38:51Z</dcterms:created>
  <dcterms:modified xsi:type="dcterms:W3CDTF">2021-02-02T14:32:20Z</dcterms:modified>
</cp:coreProperties>
</file>