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358F4-402D-4077-B8E0-321CF2A45E11}" type="datetimeFigureOut">
              <a:rPr lang="fr-FR" smtClean="0"/>
              <a:t>05/10/2021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CD04B-296A-4FF8-9A6A-D74C492AC4C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Test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5/10/2021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Affichage à l'écran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Test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</dc:title>
  <dc:creator>PC</dc:creator>
  <cp:lastModifiedBy>PC</cp:lastModifiedBy>
  <cp:revision>1</cp:revision>
  <dcterms:created xsi:type="dcterms:W3CDTF">2021-10-05T17:28:20Z</dcterms:created>
  <dcterms:modified xsi:type="dcterms:W3CDTF">2021-10-05T17:28:42Z</dcterms:modified>
</cp:coreProperties>
</file>