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wMffYuah7H9ebATrwcj7jw==" hashData="t0vRTIeFm+YD535LluZOvIGjAa++yaoP4sdudJG3PeQqSPgXqFP7jGLLcOifju/KONPUBsgw/TdcWCGiuw4v4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902852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N°9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59" y="672030"/>
            <a:ext cx="7381301" cy="5535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097" y="705782"/>
            <a:ext cx="7711806" cy="546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593" y="696816"/>
            <a:ext cx="7392318" cy="55442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72030"/>
            <a:ext cx="7370284" cy="5527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609" y="672029"/>
            <a:ext cx="7414351" cy="55607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96816"/>
            <a:ext cx="7337234" cy="5502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8553"/>
            <a:ext cx="7348251" cy="5511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3" y="672030"/>
            <a:ext cx="7359267" cy="5519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60" y="688554"/>
            <a:ext cx="7359268" cy="55194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902852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N°9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280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57</cp:revision>
  <dcterms:created xsi:type="dcterms:W3CDTF">2019-02-26T12:55:36Z</dcterms:created>
  <dcterms:modified xsi:type="dcterms:W3CDTF">2019-04-30T16:45:43Z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