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6" r:id="rId10"/>
    <p:sldId id="268" r:id="rId11"/>
    <p:sldId id="269" r:id="rId12"/>
    <p:sldId id="270" r:id="rId13"/>
    <p:sldId id="265" r:id="rId14"/>
    <p:sldId id="260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47f4SKpkT95vv1LSe1pRg==" hashData="Ig5XbLaO5H0W0VVtFU4ykbU5j94IAK5vPMiPJg+UAuldsbqwlMu+MAUJlkwH22XjMJ4gcl9mClb40zwmgdi2/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3" d="100"/>
          <a:sy n="83" d="100"/>
        </p:scale>
        <p:origin x="258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30/04/2019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862712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2123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580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81717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7867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98875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182235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159386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9912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0552033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43904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254424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7622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30/04/2019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30/04/2019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30/04/2019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30/04/2019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30/04/2019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995" y="358639"/>
            <a:ext cx="10884665" cy="6115203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71851"/>
            <a:ext cx="9173980" cy="6114175"/>
          </a:xfrm>
          <a:prstGeom prst="rect">
            <a:avLst/>
          </a:prstGeom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771680" y="1834977"/>
            <a:ext cx="6891630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Saint Agnès 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latin typeface="Brush Script MT" panose="03060802040406070304" pitchFamily="66" charset="0"/>
              </a:rPr>
              <a:t>N°8</a:t>
            </a:r>
            <a:endParaRPr lang="fr-FR" sz="9600" b="1" dirty="0">
              <a:ln>
                <a:solidFill>
                  <a:sysClr val="windowText" lastClr="00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Israël - Belle nature .. 08 04 2011_001.wav"/>
          </p:stSnd>
        </p:sndAc>
      </p:transition>
    </mc:Choice>
    <mc:Fallback>
      <p:transition spd="slow" advTm="13000">
        <p:circle/>
        <p:sndAc>
          <p:stSnd loop="1">
            <p:snd r:embed="rId3" name="Israël - Belle nature .. 08 04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4512" y="602767"/>
            <a:ext cx="11725740" cy="5635051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334914" y="1213009"/>
            <a:ext cx="9522159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Saint Agnès </a:t>
            </a:r>
          </a:p>
          <a:p>
            <a:pPr algn="ctr"/>
            <a:r>
              <a:rPr lang="fr-FR" sz="13800" b="1" dirty="0" smtClean="0">
                <a:ln w="0">
                  <a:solidFill>
                    <a:sysClr val="windowText" lastClr="00000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Alpes maritimes</a:t>
            </a:r>
          </a:p>
          <a:p>
            <a:pPr algn="ctr"/>
            <a:endParaRPr lang="fr-FR" sz="13800" b="1" cap="none" spc="0" dirty="0">
              <a:ln w="0">
                <a:solidFill>
                  <a:sysClr val="windowText" lastClr="000000"/>
                </a:solidFill>
              </a:ln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3088" y="648906"/>
            <a:ext cx="5750805" cy="5524881"/>
          </a:xfrm>
          <a:prstGeom prst="rect">
            <a:avLst/>
          </a:prstGeom>
          <a:effectLst>
            <a:softEdge rad="127000"/>
          </a:effectLst>
        </p:spPr>
      </p:pic>
      <p:cxnSp>
        <p:nvCxnSpPr>
          <p:cNvPr id="9" name="Connecteur droit avec flèche 8"/>
          <p:cNvCxnSpPr/>
          <p:nvPr/>
        </p:nvCxnSpPr>
        <p:spPr>
          <a:xfrm>
            <a:off x="6783258" y="4348842"/>
            <a:ext cx="967231" cy="343727"/>
          </a:xfrm>
          <a:prstGeom prst="straightConnector1">
            <a:avLst/>
          </a:prstGeom>
          <a:ln w="762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Soleil 11"/>
          <p:cNvSpPr/>
          <p:nvPr/>
        </p:nvSpPr>
        <p:spPr>
          <a:xfrm>
            <a:off x="7750489" y="4581832"/>
            <a:ext cx="445883" cy="349735"/>
          </a:xfrm>
          <a:prstGeom prst="sun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0" name="Rectangle 9"/>
          <p:cNvSpPr/>
          <p:nvPr/>
        </p:nvSpPr>
        <p:spPr>
          <a:xfrm>
            <a:off x="6108490" y="3886904"/>
            <a:ext cx="13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</a:rPr>
              <a:t>Saint Agnès </a:t>
            </a:r>
          </a:p>
        </p:txBody>
      </p:sp>
    </p:spTree>
    <p:extLst>
      <p:ext uri="{BB962C8B-B14F-4D97-AF65-F5344CB8AC3E}">
        <p14:creationId xmlns:p14="http://schemas.microsoft.com/office/powerpoint/2010/main" val="738760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022" y="681744"/>
            <a:ext cx="4329629" cy="54898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37572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902006" y="944861"/>
            <a:ext cx="1038798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Brush Script MT" panose="03060802040406070304" pitchFamily="66" charset="0"/>
              </a:rPr>
              <a:t>SAINTE-AGNÈS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ALPES-MARITIMES </a:t>
            </a: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Belvédère </a:t>
            </a:r>
            <a:r>
              <a:rPr lang="fr-FR" sz="3200" b="1" dirty="0">
                <a:latin typeface="Brush Script MT" panose="03060802040406070304" pitchFamily="66" charset="0"/>
              </a:rPr>
              <a:t>sur la Méditerranée perché à près de 800m d'altitude, cet ancien poste de défense de la frontière franco-italienne sur la ligne Maginot a longtemps été un site militaire convoité. Aujourd'hui, le village offre aux visiteurs avides d'authenticité, ses ruelles pavées de galets, sa vue imprenable sur la Côte d'Azur et son climat ensoleillé. </a:t>
            </a:r>
            <a:endParaRPr lang="fr-FR" sz="3200" b="1" dirty="0" smtClean="0">
              <a:latin typeface="Brush Script MT" panose="03060802040406070304" pitchFamily="66" charset="0"/>
            </a:endParaRPr>
          </a:p>
          <a:p>
            <a:r>
              <a:rPr lang="fr-FR" sz="3200" b="1" dirty="0" smtClean="0">
                <a:latin typeface="Brush Script MT" panose="03060802040406070304" pitchFamily="66" charset="0"/>
              </a:rPr>
              <a:t>Sainte-Agnès </a:t>
            </a:r>
            <a:r>
              <a:rPr lang="fr-FR" sz="3200" b="1" dirty="0">
                <a:latin typeface="Brush Script MT" panose="03060802040406070304" pitchFamily="66" charset="0"/>
              </a:rPr>
              <a:t>est une commune française située dans le département des Alpes-Maritimes, en région Provence-Alpes-Côte d'Azur. Ses habitants sont appelés les </a:t>
            </a:r>
            <a:r>
              <a:rPr lang="fr-FR" sz="3200" b="1" dirty="0" err="1">
                <a:latin typeface="Brush Script MT" panose="03060802040406070304" pitchFamily="66" charset="0"/>
              </a:rPr>
              <a:t>Agnésois</a:t>
            </a:r>
            <a:endParaRPr lang="fr-FR" sz="32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183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8627" y="696816"/>
            <a:ext cx="7370284" cy="5527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54606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240097" y="705782"/>
            <a:ext cx="7711806" cy="546800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3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60" y="721604"/>
            <a:ext cx="7315200" cy="54864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1025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39874" y="677537"/>
            <a:ext cx="7337234" cy="55029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91295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88553"/>
            <a:ext cx="7348251" cy="5511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089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0659" y="696816"/>
            <a:ext cx="7348251" cy="55111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76723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1677" y="672029"/>
            <a:ext cx="7370284" cy="55277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396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3" y="713342"/>
            <a:ext cx="7304183" cy="54781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04905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à coins arrondis 1"/>
          <p:cNvSpPr/>
          <p:nvPr/>
        </p:nvSpPr>
        <p:spPr>
          <a:xfrm>
            <a:off x="338038" y="350364"/>
            <a:ext cx="11540906" cy="6188548"/>
          </a:xfrm>
          <a:prstGeom prst="roundRect">
            <a:avLst/>
          </a:prstGeom>
          <a:noFill/>
          <a:ln w="635000">
            <a:gradFill flip="none" rotWithShape="1">
              <a:gsLst>
                <a:gs pos="100000">
                  <a:srgbClr val="FFC000"/>
                </a:gs>
                <a:gs pos="0">
                  <a:schemeClr val="accent1">
                    <a:lumMod val="45000"/>
                    <a:lumOff val="55000"/>
                  </a:schemeClr>
                </a:gs>
                <a:gs pos="85000">
                  <a:schemeClr val="accent6">
                    <a:lumMod val="75000"/>
                  </a:schemeClr>
                </a:gs>
                <a:gs pos="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2693" y="655504"/>
            <a:ext cx="7381301" cy="55359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280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904" y="330135"/>
            <a:ext cx="10981874" cy="616981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68" y="17992"/>
            <a:ext cx="12180864" cy="6822015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30/04/2019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9010" y="17992"/>
            <a:ext cx="9173980" cy="6114175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56597" y="1096313"/>
            <a:ext cx="6891630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 </a:t>
            </a:r>
            <a:r>
              <a:rPr lang="fr-FR" sz="9600" b="1" dirty="0" smtClean="0">
                <a:latin typeface="Brush Script MT" panose="03060802040406070304" pitchFamily="66" charset="0"/>
              </a:rPr>
              <a:t>   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C’était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Saint Agnès</a:t>
            </a:r>
          </a:p>
          <a:p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 par Lande </a:t>
            </a:r>
            <a:r>
              <a:rPr lang="fr-FR" sz="9600" b="1" dirty="0" smtClean="0">
                <a:ln>
                  <a:solidFill>
                    <a:srgbClr val="FF0000"/>
                  </a:solidFill>
                </a:ln>
                <a:latin typeface="Brush Script MT" panose="03060802040406070304" pitchFamily="66" charset="0"/>
              </a:rPr>
              <a:t>N°8</a:t>
            </a:r>
            <a:endParaRPr lang="fr-FR" sz="9600" b="1" dirty="0">
              <a:ln>
                <a:solidFill>
                  <a:srgbClr val="FF0000"/>
                </a:solidFill>
              </a:ln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3389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275</TotalTime>
  <Words>346</Words>
  <Application>Microsoft Office PowerPoint</Application>
  <PresentationFormat>Grand écran</PresentationFormat>
  <Paragraphs>87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55</cp:revision>
  <dcterms:created xsi:type="dcterms:W3CDTF">2019-02-26T12:55:36Z</dcterms:created>
  <dcterms:modified xsi:type="dcterms:W3CDTF">2019-04-30T16:38:41Z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