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U8zTFFLqJ30s877phVVsg==" hashData="HtX0iUXdWTbSoHAB4oCNh2mwS7dY0a4mfmoTX65ZTmrxQAHdLtJBuPX0WVD/kEPIgcjzTDfziddQJuCjQyop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86438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N°5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332" y="669158"/>
            <a:ext cx="7392318" cy="55509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209800" y="721008"/>
            <a:ext cx="769473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Jardin médiéval du château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4" y="700127"/>
            <a:ext cx="7326217" cy="5488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4" y="693505"/>
            <a:ext cx="7326217" cy="5501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660" y="685232"/>
            <a:ext cx="7359268" cy="5526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659" y="696817"/>
            <a:ext cx="7348251" cy="5511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952" y="696896"/>
            <a:ext cx="8273667" cy="5505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318" y="680290"/>
            <a:ext cx="7377628" cy="5533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5835" y="692379"/>
            <a:ext cx="8360329" cy="5481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1344" y="617650"/>
            <a:ext cx="9129311" cy="5563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864380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N°5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350</Words>
  <Application>Microsoft Office PowerPoint</Application>
  <PresentationFormat>Grand écran</PresentationFormat>
  <Paragraphs>88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2019-02-26T12:55:36Z</dcterms:created>
  <dcterms:modified xsi:type="dcterms:W3CDTF">2019-04-30T15:38:50Z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